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595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9EBB2DE-11CA-4604-874C-553EC157367A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98D8B82-90E2-492F-9E03-99644944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2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3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9849-ED7E-41EC-9645-5997C1E9B0E4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175D-65A1-4F55-82DC-E28127949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bits.com/prodimages/details/chemistry/che000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rriculumbits.com/prodimages/details/chemistry/che000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.yimg.com/xj/th?id=OIP.Mf5292bd38891b16bf2fb605eddb62c45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9736"/>
            <a:ext cx="12192000" cy="125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6" y="893862"/>
            <a:ext cx="11071274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lackAngel" panose="02000A03000000000000" pitchFamily="2" charset="0"/>
              </a:rPr>
              <a:t>Please Do Now / Nov. 20, 2015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Sharpen Pencil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Collect Please Do Now from front table,</a:t>
            </a:r>
          </a:p>
          <a:p>
            <a:pPr lvl="1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	chrome</a:t>
            </a:r>
          </a:p>
          <a:p>
            <a:pPr lvl="1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Take out journals, write in homework</a:t>
            </a:r>
          </a:p>
          <a:p>
            <a:pPr lvl="1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-Study for 3</a:t>
            </a:r>
            <a:r>
              <a:rPr lang="en-US" sz="4000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6 Weeks 3 Week Test </a:t>
            </a:r>
          </a:p>
          <a:p>
            <a:pPr lvl="1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	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on next Tuesday</a:t>
            </a:r>
          </a:p>
          <a:p>
            <a:pPr lvl="1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Do the PLEASE DO NOW for Friday</a:t>
            </a:r>
          </a:p>
        </p:txBody>
      </p:sp>
    </p:spTree>
    <p:extLst>
      <p:ext uri="{BB962C8B-B14F-4D97-AF65-F5344CB8AC3E}">
        <p14:creationId xmlns:p14="http://schemas.microsoft.com/office/powerpoint/2010/main" val="375454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382" y="1656272"/>
            <a:ext cx="5897968" cy="4063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87"/>
            <a:ext cx="12192000" cy="1906438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volume of the rock? Explain how you found the volume of an irregular shaped object. (show your 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4" y="5348376"/>
            <a:ext cx="11414185" cy="1794745"/>
          </a:xfrm>
        </p:spPr>
        <p:txBody>
          <a:bodyPr/>
          <a:lstStyle/>
          <a:p>
            <a:pPr algn="r"/>
            <a:r>
              <a:rPr lang="en-US" dirty="0" smtClean="0"/>
              <a:t>What is it called when you the volume of an irregular shaped object using the method show in the picture?</a:t>
            </a:r>
          </a:p>
          <a:p>
            <a:pPr algn="r"/>
            <a:r>
              <a:rPr lang="en-US" dirty="0" smtClean="0"/>
              <a:t>The _________________________ method.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6470" y="1656272"/>
            <a:ext cx="7805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Volume of water before you put rock in it is ____________</a:t>
            </a:r>
          </a:p>
          <a:p>
            <a:r>
              <a:rPr lang="en-US" sz="2400" dirty="0" smtClean="0"/>
              <a:t>Volume of water after you put rock in it is ______________</a:t>
            </a:r>
          </a:p>
          <a:p>
            <a:endParaRPr lang="en-US" sz="2400" dirty="0"/>
          </a:p>
          <a:p>
            <a:r>
              <a:rPr lang="en-US" sz="2400" dirty="0" smtClean="0"/>
              <a:t>To find the volume of the rock you will…</a:t>
            </a:r>
          </a:p>
          <a:p>
            <a:endParaRPr lang="en-US" sz="2400" dirty="0"/>
          </a:p>
          <a:p>
            <a:r>
              <a:rPr lang="en-US" sz="2400" dirty="0" smtClean="0"/>
              <a:t>	  Volume with rock               _______</a:t>
            </a:r>
          </a:p>
          <a:p>
            <a:r>
              <a:rPr lang="en-US" sz="2400" dirty="0"/>
              <a:t>	</a:t>
            </a:r>
            <a:r>
              <a:rPr lang="en-US" sz="3600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en-US" sz="2400" dirty="0" smtClean="0"/>
              <a:t> Volume without the rock ________</a:t>
            </a:r>
          </a:p>
          <a:p>
            <a:endParaRPr lang="en-US" sz="2400" dirty="0"/>
          </a:p>
          <a:p>
            <a:r>
              <a:rPr lang="en-US" sz="2400" dirty="0" smtClean="0"/>
              <a:t>	   Volume of rock                 ________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454887" y="4532243"/>
            <a:ext cx="15107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9566"/>
            <a:ext cx="12193057" cy="125832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2991" y="168812"/>
            <a:ext cx="11226018" cy="4988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the difference between an element and a compound? Explain.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95" y="1887001"/>
            <a:ext cx="10870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Answer the above question on the next empty         page in your journal.</a:t>
            </a:r>
          </a:p>
          <a:p>
            <a:pPr marL="0" indent="0">
              <a:buNone/>
            </a:pPr>
            <a:r>
              <a:rPr lang="en-US" sz="4000" dirty="0" smtClean="0"/>
              <a:t>2. When Teacher says go, share ideas with others at your table.</a:t>
            </a:r>
          </a:p>
          <a:p>
            <a:pPr marL="0" indent="0">
              <a:buNone/>
            </a:pPr>
            <a:r>
              <a:rPr lang="en-US" sz="4000" dirty="0" smtClean="0"/>
              <a:t>3. Re-Group and share small group ideas with class.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363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62618"/>
            <a:ext cx="12193057" cy="12583235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-529" y="-971227"/>
            <a:ext cx="12193057" cy="3182978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-450165"/>
            <a:ext cx="10720754" cy="21408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Use the information you know and the new information you learned about elements and compounds to complete station items. 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i="1" dirty="0" smtClean="0">
                <a:latin typeface="Berlin Sans FB" panose="020E0602020502020306" pitchFamily="34" charset="0"/>
              </a:rPr>
              <a:t>(stations are in white baskets on counter by doors)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046" y="2593813"/>
            <a:ext cx="10720754" cy="4091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932077"/>
            <a:ext cx="10123443" cy="395851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1. Please Do Now</a:t>
            </a:r>
          </a:p>
          <a:p>
            <a:pPr algn="ctr"/>
            <a:r>
              <a:rPr lang="en-US" sz="4200" dirty="0">
                <a:latin typeface="Bodoni MT Black" panose="02070A03080606020203" pitchFamily="18" charset="0"/>
                <a:cs typeface="Aharoni" panose="02010803020104030203" pitchFamily="2" charset="-79"/>
              </a:rPr>
              <a:t>2</a:t>
            </a:r>
            <a:r>
              <a:rPr lang="en-US" sz="42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. Inter-active activities via website</a:t>
            </a:r>
          </a:p>
          <a:p>
            <a:pPr algn="ctr"/>
            <a:r>
              <a:rPr lang="en-US" sz="4200" dirty="0">
                <a:latin typeface="Bodoni MT Black" panose="02070A03080606020203" pitchFamily="18" charset="0"/>
                <a:cs typeface="Aharoni" panose="02010803020104030203" pitchFamily="2" charset="-79"/>
              </a:rPr>
              <a:t>3</a:t>
            </a:r>
            <a:r>
              <a:rPr lang="en-US" sz="42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. Make an Element </a:t>
            </a:r>
            <a:r>
              <a:rPr lang="en-US" sz="4200" dirty="0" err="1" smtClean="0">
                <a:latin typeface="Bodoni MT Black" panose="02070A03080606020203" pitchFamily="18" charset="0"/>
                <a:cs typeface="Aharoni" panose="02010803020104030203" pitchFamily="2" charset="-79"/>
              </a:rPr>
              <a:t>vs’</a:t>
            </a:r>
            <a:r>
              <a:rPr lang="en-US" sz="42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 Compound comic strip</a:t>
            </a:r>
            <a:endParaRPr lang="en-US" sz="4200" dirty="0"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293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862618"/>
            <a:ext cx="12193057" cy="1258323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79669" y="0"/>
            <a:ext cx="11432659" cy="6663827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3" y="500062"/>
            <a:ext cx="1223121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Station 2: </a:t>
            </a:r>
            <a:r>
              <a:rPr lang="en-US" dirty="0"/>
              <a:t> </a:t>
            </a:r>
            <a:r>
              <a:rPr lang="en-US" dirty="0" smtClean="0"/>
              <a:t>use link below</a:t>
            </a:r>
            <a:br>
              <a:rPr lang="en-US" dirty="0" smtClean="0"/>
            </a:br>
            <a:r>
              <a:rPr lang="en-US" sz="2200" dirty="0" smtClean="0">
                <a:hlinkClick r:id="rId3"/>
              </a:rPr>
              <a:t>http://www.curriculumbits.com/prodimages/details/chemistry/che0001.html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229850" cy="4219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odoni MT Black" panose="02070A03080606020203" pitchFamily="18" charset="0"/>
              </a:rPr>
              <a:t>As you complete the activity, record correct answers on handout.</a:t>
            </a:r>
          </a:p>
          <a:p>
            <a:pPr algn="ctr"/>
            <a:r>
              <a:rPr lang="en-US" sz="3600" dirty="0" smtClean="0">
                <a:latin typeface="Bodoni MT Black" panose="02070A03080606020203" pitchFamily="18" charset="0"/>
              </a:rPr>
              <a:t>Put your name at the top of the handout.</a:t>
            </a:r>
          </a:p>
          <a:p>
            <a:pPr algn="ctr"/>
            <a:r>
              <a:rPr lang="en-US" sz="3600" dirty="0" smtClean="0">
                <a:latin typeface="Bodoni MT Black" panose="02070A03080606020203" pitchFamily="18" charset="0"/>
              </a:rPr>
              <a:t>Once complete put in your class periods turn in basket for a grade.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2" y="684440"/>
            <a:ext cx="1204685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you play the web sorting activity, place your answers in the correct columns below. </a:t>
            </a:r>
            <a:r>
              <a:rPr lang="en-US" sz="2000" dirty="0" smtClean="0"/>
              <a:t>Web link:  </a:t>
            </a:r>
            <a:r>
              <a:rPr lang="en-US" sz="1800" dirty="0" smtClean="0">
                <a:hlinkClick r:id="rId2"/>
              </a:rPr>
              <a:t>http://www.curriculumbits.com/prodimages/details/chemistry/che0001.html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88709"/>
              </p:ext>
            </p:extLst>
          </p:nvPr>
        </p:nvGraphicFramePr>
        <p:xfrm>
          <a:off x="838200" y="1825625"/>
          <a:ext cx="10515600" cy="3225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Bodoni MT Black" panose="02070A03080606020203" pitchFamily="18" charset="0"/>
                        </a:rPr>
                        <a:t>Elements</a:t>
                      </a:r>
                      <a:endParaRPr lang="en-US" b="1" u="sng" dirty="0"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Bodoni MT Black" panose="02070A03080606020203" pitchFamily="18" charset="0"/>
                        </a:rPr>
                        <a:t>Compounds</a:t>
                      </a:r>
                      <a:endParaRPr lang="en-US" b="1" u="sng" dirty="0">
                        <a:latin typeface="Bodoni MT Black" panose="02070A03080606020203" pitchFamily="18" charset="0"/>
                      </a:endParaRPr>
                    </a:p>
                  </a:txBody>
                  <a:tcPr/>
                </a:tc>
              </a:tr>
              <a:tr h="2854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143" y="5152571"/>
            <a:ext cx="11858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Questions </a:t>
            </a:r>
            <a:r>
              <a:rPr lang="en-US" smtClean="0"/>
              <a:t>below on </a:t>
            </a:r>
            <a:r>
              <a:rPr lang="en-US" dirty="0" smtClean="0"/>
              <a:t>the back of this sheet of paper.  Answer in complete sentences.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did you notice about all the items that you put in the elements column above? Explain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did you notice about all the items that you put in the compounds column above? Explain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what you noticed that both elements and compounds have in common.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Explain what you noticed that both elements and compounds do not have in common.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494" y="484385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Name: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0878" y="884495"/>
            <a:ext cx="42148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28450" y="529998"/>
            <a:ext cx="1535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Period: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64055" y="884495"/>
            <a:ext cx="12901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5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5" y="-2881668"/>
            <a:ext cx="12193057" cy="1258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564" y="2220610"/>
            <a:ext cx="11749249" cy="4252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153564" y="4346991"/>
            <a:ext cx="11749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08970" y="1686692"/>
            <a:ext cx="12858" cy="478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1264" y="2152649"/>
            <a:ext cx="0" cy="4320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200" y="2363918"/>
            <a:ext cx="381053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 of Strip</a:t>
            </a:r>
          </a:p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name: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Per.: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2380" y="2116539"/>
            <a:ext cx="2601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Element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9550" y="-116114"/>
            <a:ext cx="11749250" cy="2263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54261" y="2147346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Compound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1828" y="2844582"/>
            <a:ext cx="417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Student write in definition in own words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90908" y="2837264"/>
            <a:ext cx="391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Student write in definition in own words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21164748">
            <a:off x="158635" y="4529568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Beginning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1164748">
            <a:off x="3686926" y="4597100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Middle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1164748">
            <a:off x="7871067" y="4575141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End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62645"/>
            <a:ext cx="11272375" cy="201009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Basket 3: Element Vs’ Compound Comic Strip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See outline on how to set it up below.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Students will create a comic strip that shows how elements and compounds are different.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54" y="348342"/>
            <a:ext cx="11482992" cy="6125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281354" y="3410857"/>
            <a:ext cx="11482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62797" y="348342"/>
            <a:ext cx="0" cy="6125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1354" y="823437"/>
            <a:ext cx="354427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</a:t>
            </a:r>
          </a:p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name: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Per.: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8901" y="259377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Compound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1465" y="966907"/>
            <a:ext cx="465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Student writes in definition in own words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4152" y="987048"/>
            <a:ext cx="400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Student writes in definition in own words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164748">
            <a:off x="216941" y="3489601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Beginning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64748">
            <a:off x="3324951" y="3470623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Middle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164748">
            <a:off x="7494610" y="3508583"/>
            <a:ext cx="12725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End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28290" y="348342"/>
            <a:ext cx="0" cy="6125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3207" y="288750"/>
            <a:ext cx="2601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Element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80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Berlin Sans FB</vt:lpstr>
      <vt:lpstr>BlackAngel</vt:lpstr>
      <vt:lpstr>Bodoni MT Black</vt:lpstr>
      <vt:lpstr>Calibri</vt:lpstr>
      <vt:lpstr>Calibri Light</vt:lpstr>
      <vt:lpstr>Office Theme</vt:lpstr>
      <vt:lpstr>PowerPoint Presentation</vt:lpstr>
      <vt:lpstr>What is the volume of the rock? Explain how you found the volume of an irregular shaped object. (show your work)</vt:lpstr>
      <vt:lpstr>What is the difference between an element and a compound? Explain.</vt:lpstr>
      <vt:lpstr>Use the information you know and the new information you learned about elements and compounds to complete station items.  (stations are in white baskets on counter by doors)</vt:lpstr>
      <vt:lpstr>Station 2:  use link below http://www.curriculumbits.com/prodimages/details/chemistry/che0001.html</vt:lpstr>
      <vt:lpstr>As you play the web sorting activity, place your answers in the correct columns below. Web link:  http://www.curriculumbits.com/prodimages/details/chemistry/che0001.html</vt:lpstr>
      <vt:lpstr>Basket 3: Element Vs’ Compound Comic Strip See outline on how to set it up below. Students will create a comic strip that shows how elements and compounds are different.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Pease</dc:creator>
  <cp:lastModifiedBy>Pease, Katherine J</cp:lastModifiedBy>
  <cp:revision>16</cp:revision>
  <cp:lastPrinted>2015-11-20T03:39:06Z</cp:lastPrinted>
  <dcterms:created xsi:type="dcterms:W3CDTF">2015-11-20T02:23:38Z</dcterms:created>
  <dcterms:modified xsi:type="dcterms:W3CDTF">2015-11-20T14:40:06Z</dcterms:modified>
</cp:coreProperties>
</file>