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0" r:id="rId2"/>
  </p:sldMasterIdLst>
  <p:notesMasterIdLst>
    <p:notesMasterId r:id="rId5"/>
  </p:notesMasterIdLst>
  <p:sldIdLst>
    <p:sldId id="256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45525" autoAdjust="0"/>
  </p:normalViewPr>
  <p:slideViewPr>
    <p:cSldViewPr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A90B2E-34C5-4001-8DD0-DD59B4864EC2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2EE607-FC2B-4A90-B5A7-A1B877402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42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sz="1400" b="1" i="0" dirty="0" smtClean="0"/>
              <a:t>Half-circle picture with accent</a:t>
            </a:r>
            <a:r>
              <a:rPr lang="en-US" sz="1400" b="1" i="0" baseline="0" dirty="0" smtClean="0"/>
              <a:t> arcs</a:t>
            </a:r>
            <a:endParaRPr lang="en-US" sz="1400" b="1" i="0" dirty="0" smtClean="0"/>
          </a:p>
          <a:p>
            <a:r>
              <a:rPr lang="en-US" sz="1400" dirty="0" smtClean="0"/>
              <a:t>(Basic)</a:t>
            </a:r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smtClean="0"/>
              <a:t>To reproduce the shape effects on this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Slides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Layout</a:t>
            </a:r>
            <a:r>
              <a:rPr lang="en-US" sz="1200" b="0" baseline="0" dirty="0" smtClean="0"/>
              <a:t>,</a:t>
            </a:r>
            <a:r>
              <a:rPr lang="en-US" sz="1200" baseline="0" dirty="0" smtClean="0"/>
              <a:t> and then click </a:t>
            </a:r>
            <a:r>
              <a:rPr lang="en-US" sz="1200" b="1" baseline="0" dirty="0" smtClean="0"/>
              <a:t>Blank</a:t>
            </a:r>
            <a:r>
              <a:rPr lang="en-US" sz="1200" baseline="0" dirty="0" smtClean="0"/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Shapes</a:t>
            </a:r>
            <a:r>
              <a:rPr lang="en-US" sz="1200" baseline="0" dirty="0" smtClean="0"/>
              <a:t>, and then under </a:t>
            </a:r>
            <a:r>
              <a:rPr lang="en-US" sz="1200" b="1" baseline="0" dirty="0" smtClean="0"/>
              <a:t>Basic Shapes</a:t>
            </a:r>
            <a:r>
              <a:rPr lang="en-US" sz="1200" baseline="0" dirty="0" smtClean="0"/>
              <a:t>, click </a:t>
            </a:r>
            <a:r>
              <a:rPr lang="en-US" sz="1200" b="1" baseline="0" dirty="0" smtClean="0"/>
              <a:t>Arc </a:t>
            </a:r>
            <a:r>
              <a:rPr lang="en-US" sz="1200" b="0" baseline="0" dirty="0" smtClean="0"/>
              <a:t>(third row, 12</a:t>
            </a:r>
            <a:r>
              <a:rPr lang="en-US" sz="1200" b="0" baseline="30000" dirty="0" smtClean="0"/>
              <a:t>th</a:t>
            </a:r>
            <a:r>
              <a:rPr lang="en-US" sz="1200" b="0" baseline="0" dirty="0" smtClean="0"/>
              <a:t> option from the left)</a:t>
            </a:r>
            <a:r>
              <a:rPr lang="en-US" sz="1200" baseline="0" dirty="0" smtClean="0"/>
              <a:t>. On the slide, drag to draw an arc.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Select the arc. Under </a:t>
            </a:r>
            <a:r>
              <a:rPr lang="en-US" sz="1200" b="1" baseline="0" dirty="0" smtClean="0"/>
              <a:t>Drawing Tools</a:t>
            </a:r>
            <a:r>
              <a:rPr lang="en-US" sz="120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Size</a:t>
            </a:r>
            <a:r>
              <a:rPr lang="en-US" sz="1200" baseline="0" dirty="0" smtClean="0"/>
              <a:t> group,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Shape Height </a:t>
            </a:r>
            <a:r>
              <a:rPr lang="en-US" sz="1200" baseline="0" dirty="0" smtClean="0"/>
              <a:t>box, enter </a:t>
            </a:r>
            <a:r>
              <a:rPr lang="en-US" sz="1200" b="1" baseline="0" dirty="0" smtClean="0"/>
              <a:t>7.5”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Shape Width </a:t>
            </a:r>
            <a:r>
              <a:rPr lang="en-US" sz="1200" baseline="0" dirty="0" smtClean="0"/>
              <a:t>box, enter </a:t>
            </a:r>
            <a:r>
              <a:rPr lang="en-US" sz="1200" b="1" baseline="0" dirty="0" smtClean="0"/>
              <a:t>7.5”</a:t>
            </a:r>
            <a:r>
              <a:rPr lang="en-US" sz="120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Drag the right yellow diamond adjustment handle to the bottom of the slide to create a half-circle.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Under </a:t>
            </a:r>
            <a:r>
              <a:rPr lang="en-US" sz="1200" b="1" baseline="0" dirty="0" smtClean="0"/>
              <a:t>Drawing Tools</a:t>
            </a:r>
            <a:r>
              <a:rPr lang="en-US" sz="120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bottom right corner of the </a:t>
            </a:r>
            <a:r>
              <a:rPr lang="en-US" sz="1200" b="1" baseline="0" dirty="0" smtClean="0"/>
              <a:t>Shape Styles </a:t>
            </a:r>
            <a:r>
              <a:rPr lang="en-US" sz="1200" baseline="0" dirty="0" smtClean="0"/>
              <a:t>group, click the </a:t>
            </a:r>
            <a:r>
              <a:rPr lang="en-US" sz="1200" b="1" baseline="0" dirty="0" smtClean="0"/>
              <a:t>Format Shape </a:t>
            </a:r>
            <a:r>
              <a:rPr lang="en-US" sz="1200" baseline="0" dirty="0" smtClean="0"/>
              <a:t>dialog box launcher. In the </a:t>
            </a:r>
            <a:r>
              <a:rPr lang="en-US" sz="1200" b="1" baseline="0" dirty="0" smtClean="0"/>
              <a:t>Format Shape </a:t>
            </a:r>
            <a:r>
              <a:rPr lang="en-US" sz="1200" baseline="0" dirty="0" smtClean="0"/>
              <a:t>dialog box, click </a:t>
            </a:r>
            <a:r>
              <a:rPr lang="en-US" sz="1200" b="1" baseline="0" dirty="0" smtClean="0"/>
              <a:t>Fill</a:t>
            </a:r>
            <a:r>
              <a:rPr lang="en-US" sz="1200" baseline="0" dirty="0" smtClean="0"/>
              <a:t> in the left pane. In the </a:t>
            </a:r>
            <a:r>
              <a:rPr lang="en-US" sz="1200" b="1" baseline="0" dirty="0" smtClean="0"/>
              <a:t>Fill</a:t>
            </a:r>
            <a:r>
              <a:rPr lang="en-US" sz="1200" baseline="0" dirty="0" smtClean="0"/>
              <a:t> pane, select </a:t>
            </a:r>
            <a:r>
              <a:rPr lang="en-US" sz="1200" b="1" baseline="0" dirty="0" smtClean="0"/>
              <a:t>Picture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or texture fill</a:t>
            </a:r>
            <a:r>
              <a:rPr lang="en-US" sz="1200" baseline="0" dirty="0" smtClean="0"/>
              <a:t>, and then under </a:t>
            </a:r>
            <a:r>
              <a:rPr lang="en-US" sz="1200" b="1" baseline="0" dirty="0" smtClean="0"/>
              <a:t>Insert from</a:t>
            </a:r>
            <a:r>
              <a:rPr lang="en-US" sz="1200" baseline="0" dirty="0" smtClean="0"/>
              <a:t>, click </a:t>
            </a:r>
            <a:r>
              <a:rPr lang="en-US" sz="1200" b="1" baseline="0" dirty="0" smtClean="0"/>
              <a:t>File</a:t>
            </a:r>
            <a:r>
              <a:rPr lang="en-US" sz="1200" baseline="0" dirty="0" smtClean="0"/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Insert Picture</a:t>
            </a:r>
            <a:r>
              <a:rPr lang="en-US" sz="1200" baseline="0" dirty="0" smtClean="0"/>
              <a:t> dialog box, select a picture, and then click </a:t>
            </a:r>
            <a:r>
              <a:rPr lang="en-US" sz="1200" b="1" baseline="0" dirty="0" smtClean="0"/>
              <a:t>Insert</a:t>
            </a:r>
            <a:r>
              <a:rPr lang="en-US" sz="1200" baseline="0" dirty="0" smtClean="0"/>
              <a:t>. 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Also in the </a:t>
            </a:r>
            <a:r>
              <a:rPr lang="en-US" sz="1200" b="1" baseline="0" dirty="0" smtClean="0"/>
              <a:t>Format Shape </a:t>
            </a:r>
            <a:r>
              <a:rPr lang="en-US" sz="1200" baseline="0" dirty="0" smtClean="0"/>
              <a:t>dialog box, in the </a:t>
            </a:r>
            <a:r>
              <a:rPr lang="en-US" sz="1200" b="1" baseline="0" dirty="0" smtClean="0"/>
              <a:t>Fill</a:t>
            </a:r>
            <a:r>
              <a:rPr lang="en-US" sz="1200" baseline="0" dirty="0" smtClean="0"/>
              <a:t> pane, under </a:t>
            </a:r>
            <a:r>
              <a:rPr lang="en-US" sz="1200" b="1" baseline="0" dirty="0" smtClean="0"/>
              <a:t>Insert from</a:t>
            </a:r>
            <a:r>
              <a:rPr lang="en-US" sz="1200" baseline="0" dirty="0" smtClean="0"/>
              <a:t>, select </a:t>
            </a:r>
            <a:r>
              <a:rPr lang="en-US" sz="1200" b="1" baseline="0" dirty="0" smtClean="0"/>
              <a:t>Tile picture as texture</a:t>
            </a:r>
            <a:r>
              <a:rPr lang="en-US" sz="1200" baseline="0" dirty="0" smtClean="0"/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Also in the </a:t>
            </a:r>
            <a:r>
              <a:rPr lang="en-US" sz="1200" b="1" baseline="0" dirty="0" smtClean="0"/>
              <a:t>Format Shape </a:t>
            </a:r>
            <a:r>
              <a:rPr lang="en-US" sz="1200" baseline="0" dirty="0" smtClean="0"/>
              <a:t>dialog box, click </a:t>
            </a:r>
            <a:r>
              <a:rPr lang="en-US" sz="1200" b="1" baseline="0" dirty="0" smtClean="0"/>
              <a:t>Line Color </a:t>
            </a:r>
            <a:r>
              <a:rPr lang="en-US" sz="1200" baseline="0" dirty="0" smtClean="0"/>
              <a:t>in the left pane, and then select </a:t>
            </a:r>
            <a:r>
              <a:rPr lang="en-US" sz="1200" b="1" baseline="0" dirty="0" smtClean="0"/>
              <a:t>No line </a:t>
            </a: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Line Color </a:t>
            </a:r>
            <a:r>
              <a:rPr lang="en-US" sz="1200" baseline="0" dirty="0" smtClean="0"/>
              <a:t>pane.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Also in the </a:t>
            </a:r>
            <a:r>
              <a:rPr lang="en-US" sz="1200" b="1" baseline="0" dirty="0" smtClean="0"/>
              <a:t>Format Shape </a:t>
            </a:r>
            <a:r>
              <a:rPr lang="en-US" sz="1200" baseline="0" dirty="0" smtClean="0"/>
              <a:t>dialog box, click </a:t>
            </a:r>
            <a:r>
              <a:rPr lang="en-US" sz="1200" b="1" baseline="0" dirty="0" smtClean="0"/>
              <a:t>Shadow</a:t>
            </a:r>
            <a:r>
              <a:rPr lang="en-US" sz="1200" baseline="0" dirty="0" smtClean="0"/>
              <a:t> in the left pane, and then do the following in the </a:t>
            </a:r>
            <a:r>
              <a:rPr lang="en-US" sz="1200" b="1" baseline="0" dirty="0" smtClean="0"/>
              <a:t>Shadow</a:t>
            </a:r>
            <a:r>
              <a:rPr lang="en-US" sz="1200" baseline="0" dirty="0" smtClean="0"/>
              <a:t> pane: 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Click the button next to </a:t>
            </a:r>
            <a:r>
              <a:rPr lang="en-US" sz="1200" b="1" baseline="0" dirty="0" smtClean="0"/>
              <a:t>Presets</a:t>
            </a:r>
            <a:r>
              <a:rPr lang="en-US" sz="1200" baseline="0" dirty="0" smtClean="0"/>
              <a:t>, and then under </a:t>
            </a:r>
            <a:r>
              <a:rPr lang="en-US" sz="1200" b="1" baseline="0" dirty="0" smtClean="0"/>
              <a:t>Inner</a:t>
            </a:r>
            <a:r>
              <a:rPr lang="en-US" sz="1200" baseline="0" dirty="0" smtClean="0"/>
              <a:t> click </a:t>
            </a:r>
            <a:r>
              <a:rPr lang="en-US" sz="1200" b="1" dirty="0" smtClean="0"/>
              <a:t>Inside Diagonal Top Right </a:t>
            </a:r>
            <a:r>
              <a:rPr lang="en-US" sz="1200" dirty="0" smtClean="0"/>
              <a:t>(first row, third option from the left).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Transparency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70%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Blur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20 pt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Distance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20 pt</a:t>
            </a:r>
            <a:r>
              <a:rPr lang="en-US" sz="1200" baseline="0" dirty="0" smtClean="0"/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Drag the half-circle to the left </a:t>
            </a:r>
            <a:r>
              <a:rPr lang="en-US" sz="1200" b="0" baseline="0" dirty="0" smtClean="0"/>
              <a:t>until the two middle yellow adjustment diamonds are lined up with the left edge of the slide</a:t>
            </a:r>
            <a:r>
              <a:rPr lang="en-US" sz="1200" baseline="0" dirty="0" smtClean="0"/>
              <a:t>. 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Arrange</a:t>
            </a:r>
            <a:r>
              <a:rPr lang="en-US" sz="1200" baseline="0" dirty="0" smtClean="0"/>
              <a:t>, point to </a:t>
            </a:r>
            <a:r>
              <a:rPr lang="en-US" sz="1200" b="1" baseline="0" dirty="0" smtClean="0"/>
              <a:t>Align</a:t>
            </a:r>
            <a:r>
              <a:rPr lang="en-US" sz="1200" baseline="0" dirty="0" smtClean="0"/>
              <a:t>, and then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Click </a:t>
            </a:r>
            <a:r>
              <a:rPr lang="en-US" sz="1200" b="1" baseline="0" dirty="0" smtClean="0"/>
              <a:t>Align to Slide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Click </a:t>
            </a:r>
            <a:r>
              <a:rPr lang="en-US" sz="1200" b="1" baseline="0" dirty="0" smtClean="0"/>
              <a:t>Align Middle</a:t>
            </a:r>
            <a:r>
              <a:rPr lang="en-US" sz="1200" baseline="0" dirty="0" smtClean="0"/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Select the arc. 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Clipboard</a:t>
            </a:r>
            <a:r>
              <a:rPr lang="en-US" sz="1200" baseline="0" dirty="0" smtClean="0"/>
              <a:t> group, click the arrow under </a:t>
            </a:r>
            <a:r>
              <a:rPr lang="en-US" sz="1200" b="1" baseline="0" dirty="0" smtClean="0"/>
              <a:t>Copy</a:t>
            </a:r>
            <a:r>
              <a:rPr lang="en-US" sz="1200" baseline="0" dirty="0" smtClean="0"/>
              <a:t>, and then click </a:t>
            </a:r>
            <a:r>
              <a:rPr lang="en-US" sz="1200" b="1" baseline="0" dirty="0" smtClean="0"/>
              <a:t>Duplicate</a:t>
            </a:r>
            <a:r>
              <a:rPr lang="en-US" sz="1200" baseline="0" dirty="0" smtClean="0"/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Select the second arc. Under </a:t>
            </a:r>
            <a:r>
              <a:rPr lang="en-US" sz="1200" b="1" baseline="0" dirty="0" smtClean="0"/>
              <a:t>Drawing Tools</a:t>
            </a:r>
            <a:r>
              <a:rPr lang="en-US" sz="120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Size</a:t>
            </a:r>
            <a:r>
              <a:rPr lang="en-US" sz="1200" baseline="0" dirty="0" smtClean="0"/>
              <a:t> group,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Shape Height </a:t>
            </a:r>
            <a:r>
              <a:rPr lang="en-US" sz="1200" baseline="0" dirty="0" smtClean="0"/>
              <a:t>box, enter </a:t>
            </a:r>
            <a:r>
              <a:rPr lang="en-US" sz="1200" b="1" baseline="0" dirty="0" smtClean="0"/>
              <a:t>6.79”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Shape Width </a:t>
            </a:r>
            <a:r>
              <a:rPr lang="en-US" sz="1200" baseline="0" dirty="0" smtClean="0"/>
              <a:t>box, enter </a:t>
            </a:r>
            <a:r>
              <a:rPr lang="en-US" sz="1200" b="1" baseline="0" dirty="0" smtClean="0"/>
              <a:t>10.03”</a:t>
            </a:r>
            <a:r>
              <a:rPr lang="en-US" sz="120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bottom right corner of the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Format Shape </a:t>
            </a:r>
            <a:r>
              <a:rPr lang="en-US" sz="1200" baseline="0" dirty="0" smtClean="0"/>
              <a:t>dialog box launcher. In the </a:t>
            </a:r>
            <a:r>
              <a:rPr lang="en-US" sz="1200" b="1" baseline="0" dirty="0" smtClean="0"/>
              <a:t>Format Picture </a:t>
            </a:r>
            <a:r>
              <a:rPr lang="en-US" sz="1200" baseline="0" dirty="0" smtClean="0"/>
              <a:t>dialog box, click </a:t>
            </a:r>
            <a:r>
              <a:rPr lang="en-US" sz="1200" b="1" baseline="0" dirty="0" smtClean="0"/>
              <a:t>Fill </a:t>
            </a:r>
            <a:r>
              <a:rPr lang="en-US" sz="1200" baseline="0" dirty="0" smtClean="0"/>
              <a:t>in the left pane, and then in the </a:t>
            </a:r>
            <a:r>
              <a:rPr lang="en-US" sz="1200" b="1" baseline="0" dirty="0" smtClean="0"/>
              <a:t>Fill</a:t>
            </a:r>
            <a:r>
              <a:rPr lang="en-US" sz="1200" baseline="0" dirty="0" smtClean="0"/>
              <a:t> pane, select </a:t>
            </a:r>
            <a:r>
              <a:rPr lang="en-US" sz="1200" b="1" baseline="0" dirty="0" smtClean="0"/>
              <a:t>No fill</a:t>
            </a:r>
            <a:r>
              <a:rPr lang="en-US" sz="1200" baseline="0" dirty="0" smtClean="0"/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Also in the </a:t>
            </a:r>
            <a:r>
              <a:rPr lang="en-US" sz="1200" b="1" baseline="0" dirty="0" smtClean="0"/>
              <a:t>Format Shape </a:t>
            </a:r>
            <a:r>
              <a:rPr lang="en-US" sz="1200" baseline="0" dirty="0" smtClean="0"/>
              <a:t>dialog box, click </a:t>
            </a:r>
            <a:r>
              <a:rPr lang="en-US" sz="1200" b="1" baseline="0" dirty="0" smtClean="0"/>
              <a:t>Line Color </a:t>
            </a:r>
            <a:r>
              <a:rPr lang="en-US" sz="1200" baseline="0" dirty="0" smtClean="0"/>
              <a:t>in the left pane. In the </a:t>
            </a:r>
            <a:r>
              <a:rPr lang="en-US" sz="1200" b="1" baseline="0" dirty="0" smtClean="0"/>
              <a:t>Line Color </a:t>
            </a:r>
            <a:r>
              <a:rPr lang="en-US" sz="1200" baseline="0" dirty="0" smtClean="0"/>
              <a:t>pane, select </a:t>
            </a:r>
            <a:r>
              <a:rPr lang="en-US" sz="1200" b="1" baseline="0" dirty="0" smtClean="0"/>
              <a:t>Solid line </a:t>
            </a:r>
            <a:r>
              <a:rPr lang="en-US" sz="1200" baseline="0" dirty="0" smtClean="0"/>
              <a:t>and then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Click the button next to </a:t>
            </a:r>
            <a:r>
              <a:rPr lang="en-US" sz="1200" b="1" baseline="0" dirty="0" smtClean="0"/>
              <a:t>Color</a:t>
            </a:r>
            <a:r>
              <a:rPr lang="en-US" sz="1200" baseline="0" dirty="0" smtClean="0"/>
              <a:t>, and then under </a:t>
            </a:r>
            <a:r>
              <a:rPr lang="en-US" sz="1200" b="1" baseline="0" dirty="0" smtClean="0"/>
              <a:t>Theme Colors </a:t>
            </a:r>
            <a:r>
              <a:rPr lang="en-US" sz="1200" baseline="0" dirty="0" smtClean="0"/>
              <a:t>click </a:t>
            </a:r>
            <a:r>
              <a:rPr lang="en-US" sz="1200" b="1" baseline="0" dirty="0" smtClean="0"/>
              <a:t>White, Background 1 </a:t>
            </a:r>
            <a:r>
              <a:rPr lang="en-US" sz="1200" baseline="0" dirty="0" smtClean="0"/>
              <a:t>(first row, first option from the left).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Transparency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50%</a:t>
            </a:r>
            <a:r>
              <a:rPr lang="en-US" sz="120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Also in the </a:t>
            </a:r>
            <a:r>
              <a:rPr lang="en-US" sz="1200" b="1" baseline="0" dirty="0" smtClean="0"/>
              <a:t>Format Shape </a:t>
            </a:r>
            <a:r>
              <a:rPr lang="en-US" sz="1200" baseline="0" dirty="0" smtClean="0"/>
              <a:t>dialog box, click </a:t>
            </a:r>
            <a:r>
              <a:rPr lang="en-US" sz="1200" b="1" baseline="0" dirty="0" smtClean="0"/>
              <a:t>Line Style</a:t>
            </a:r>
            <a:r>
              <a:rPr lang="en-US" sz="1200" b="0" baseline="0" dirty="0" smtClean="0"/>
              <a:t> in the left pane. In the </a:t>
            </a:r>
            <a:r>
              <a:rPr lang="en-US" sz="1200" b="1" baseline="0" dirty="0" smtClean="0"/>
              <a:t>Line Style </a:t>
            </a:r>
            <a:r>
              <a:rPr lang="en-US" sz="1200" b="0" baseline="0" dirty="0" smtClean="0"/>
              <a:t>pane, in the </a:t>
            </a:r>
            <a:r>
              <a:rPr lang="en-US" sz="1200" b="1" baseline="0" dirty="0" smtClean="0"/>
              <a:t>Width</a:t>
            </a:r>
            <a:r>
              <a:rPr lang="en-US" sz="1200" b="0" baseline="0" dirty="0" smtClean="0"/>
              <a:t> box, enter </a:t>
            </a:r>
            <a:r>
              <a:rPr lang="en-US" sz="1200" b="1" baseline="0" dirty="0" smtClean="0"/>
              <a:t>1.5 pt</a:t>
            </a:r>
            <a:r>
              <a:rPr lang="en-US" sz="1200" b="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Drag the second arc left on the slide until the two middle yellow adjustment diamonds are lined up with the left edge of the slide. On</a:t>
            </a:r>
            <a:r>
              <a:rPr lang="en-US" sz="1200" baseline="0" dirty="0" smtClean="0"/>
              <a:t>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Arrange</a:t>
            </a:r>
            <a:r>
              <a:rPr lang="en-US" sz="1200" baseline="0" dirty="0" smtClean="0"/>
              <a:t>, point to </a:t>
            </a:r>
            <a:r>
              <a:rPr lang="en-US" sz="1200" b="1" baseline="0" dirty="0" smtClean="0"/>
              <a:t>Align</a:t>
            </a:r>
            <a:r>
              <a:rPr lang="en-US" sz="1200" baseline="0" dirty="0" smtClean="0"/>
              <a:t>, and then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Click </a:t>
            </a:r>
            <a:r>
              <a:rPr lang="en-US" sz="1200" b="1" baseline="0" dirty="0" smtClean="0"/>
              <a:t>Align to Slide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Click </a:t>
            </a:r>
            <a:r>
              <a:rPr lang="en-US" sz="1200" b="1" baseline="0" dirty="0" smtClean="0"/>
              <a:t>Align Middle</a:t>
            </a:r>
            <a:r>
              <a:rPr lang="en-US" sz="120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Select the second arc. 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Clipboard</a:t>
            </a:r>
            <a:r>
              <a:rPr lang="en-US" sz="1200" baseline="0" dirty="0" smtClean="0"/>
              <a:t> group, click the arrow under </a:t>
            </a:r>
            <a:r>
              <a:rPr lang="en-US" sz="1200" b="1" baseline="0" dirty="0" smtClean="0"/>
              <a:t>Copy</a:t>
            </a:r>
            <a:r>
              <a:rPr lang="en-US" sz="1200" b="0" baseline="0" dirty="0" smtClean="0"/>
              <a:t>,</a:t>
            </a:r>
            <a:r>
              <a:rPr lang="en-US" sz="1200" baseline="0" dirty="0" smtClean="0"/>
              <a:t> and then click </a:t>
            </a:r>
            <a:r>
              <a:rPr lang="en-US" sz="1200" b="1" baseline="0" dirty="0" smtClean="0"/>
              <a:t>Duplicate</a:t>
            </a:r>
            <a:r>
              <a:rPr lang="en-US" sz="1200" baseline="0" dirty="0" smtClean="0"/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Select the third arc. Under </a:t>
            </a:r>
            <a:r>
              <a:rPr lang="en-US" sz="1200" b="1" baseline="0" dirty="0" smtClean="0"/>
              <a:t>Drawing Tools</a:t>
            </a:r>
            <a:r>
              <a:rPr lang="en-US" sz="1200" baseline="0" dirty="0" smtClean="0"/>
              <a:t>, on the </a:t>
            </a:r>
            <a:r>
              <a:rPr lang="en-US" sz="1200" b="1" baseline="0" dirty="0" smtClean="0"/>
              <a:t>Format </a:t>
            </a:r>
            <a:r>
              <a:rPr lang="en-US" sz="1200" baseline="0" dirty="0" smtClean="0"/>
              <a:t>tab, in the </a:t>
            </a:r>
            <a:r>
              <a:rPr lang="en-US" sz="1200" b="1" baseline="0" dirty="0" smtClean="0"/>
              <a:t>Size</a:t>
            </a:r>
            <a:r>
              <a:rPr lang="en-US" sz="1200" baseline="0" dirty="0" smtClean="0"/>
              <a:t> group,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Shape Height </a:t>
            </a:r>
            <a:r>
              <a:rPr lang="en-US" sz="1200" baseline="0" dirty="0" smtClean="0"/>
              <a:t>box, enter </a:t>
            </a:r>
            <a:r>
              <a:rPr lang="en-US" sz="1200" b="1" baseline="0" dirty="0" smtClean="0"/>
              <a:t>6.86”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Shape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Width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9.98”</a:t>
            </a:r>
            <a:r>
              <a:rPr lang="en-US" sz="120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bottom right corner of the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Format Shape </a:t>
            </a:r>
            <a:r>
              <a:rPr lang="en-US" sz="1200" baseline="0" dirty="0" smtClean="0"/>
              <a:t>dialog box launcher. In the </a:t>
            </a:r>
            <a:r>
              <a:rPr lang="en-US" sz="1200" b="1" baseline="0" dirty="0" smtClean="0"/>
              <a:t>Format Shape </a:t>
            </a:r>
            <a:r>
              <a:rPr lang="en-US" sz="1200" baseline="0" dirty="0" smtClean="0"/>
              <a:t>dialog box, click </a:t>
            </a:r>
            <a:r>
              <a:rPr lang="en-US" sz="1200" b="1" baseline="0" dirty="0" smtClean="0"/>
              <a:t>Line Color </a:t>
            </a:r>
            <a:r>
              <a:rPr lang="en-US" sz="1200" baseline="0" dirty="0" smtClean="0"/>
              <a:t>in the left pane, select </a:t>
            </a:r>
            <a:r>
              <a:rPr lang="en-US" sz="1200" b="1" baseline="0" dirty="0" smtClean="0"/>
              <a:t>Gradient line </a:t>
            </a: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Line Color </a:t>
            </a:r>
            <a:r>
              <a:rPr lang="en-US" sz="1200" baseline="0" dirty="0" smtClean="0"/>
              <a:t>pane, and then do the following: 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Direction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 Down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second option from the left).</a:t>
            </a:r>
            <a:endParaRPr lang="en-US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</a:t>
            </a:r>
            <a:r>
              <a:rPr lang="en-US" sz="1200" b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</a:t>
            </a:r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</a:t>
            </a:r>
            <a:r>
              <a:rPr lang="en-US" sz="1200" b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</a:t>
            </a:r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until two stops appear in </a:t>
            </a:r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slider.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customize the gradient stops that you added as follows: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first stop in the slider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 Colors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dirty="0" smtClean="0"/>
              <a:t>Blue, Accent</a:t>
            </a:r>
            <a:r>
              <a:rPr lang="en-US" sz="1200" b="1" baseline="0" dirty="0" smtClean="0"/>
              <a:t> 1, Lighter 40%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(fourth row, fifth option from the left).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Transparency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77%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12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second stop in the slider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  <a:defRPr/>
            </a:pPr>
            <a:r>
              <a:rPr lang="en-US" sz="1200" dirty="0" smtClean="0"/>
              <a:t>Click the button next to </a:t>
            </a:r>
            <a:r>
              <a:rPr lang="en-US" sz="1200" b="1" dirty="0" smtClean="0"/>
              <a:t>Color</a:t>
            </a:r>
            <a:r>
              <a:rPr lang="en-US" sz="1200" dirty="0" smtClean="0"/>
              <a:t>, click </a:t>
            </a:r>
            <a:r>
              <a:rPr lang="en-US" sz="1200" b="1" dirty="0" smtClean="0"/>
              <a:t>More Colors</a:t>
            </a:r>
            <a:r>
              <a:rPr lang="en-US" sz="1200" dirty="0" smtClean="0"/>
              <a:t>, and then in the </a:t>
            </a:r>
            <a:r>
              <a:rPr lang="en-US" sz="1200" b="1" dirty="0" smtClean="0"/>
              <a:t>Colors</a:t>
            </a:r>
            <a:r>
              <a:rPr lang="en-US" sz="1200" dirty="0" smtClean="0"/>
              <a:t> dialog box, on the </a:t>
            </a:r>
            <a:r>
              <a:rPr lang="en-US" sz="1200" b="1" dirty="0" smtClean="0"/>
              <a:t>Custom</a:t>
            </a:r>
            <a:r>
              <a:rPr lang="en-US" sz="1200" dirty="0" smtClean="0"/>
              <a:t> tab, enter values for Red: </a:t>
            </a:r>
            <a:r>
              <a:rPr lang="en-US" sz="1200" b="1" dirty="0" smtClean="0"/>
              <a:t>208</a:t>
            </a:r>
            <a:r>
              <a:rPr lang="en-US" sz="1200" dirty="0" smtClean="0"/>
              <a:t>, Green: </a:t>
            </a:r>
            <a:r>
              <a:rPr lang="en-US" sz="1200" b="1" dirty="0" smtClean="0"/>
              <a:t>215</a:t>
            </a:r>
            <a:r>
              <a:rPr lang="en-US" sz="1200" dirty="0" smtClean="0"/>
              <a:t>, Blue: </a:t>
            </a:r>
            <a:r>
              <a:rPr lang="en-US" sz="1200" b="1" dirty="0" smtClean="0"/>
              <a:t>222</a:t>
            </a:r>
            <a:r>
              <a:rPr lang="en-US" sz="1200" dirty="0" smtClean="0"/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 Style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pane,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Transparency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90%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1200" baseline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Also in the </a:t>
            </a:r>
            <a:r>
              <a:rPr lang="en-US" sz="1200" b="1" baseline="0" dirty="0" smtClean="0"/>
              <a:t>Format Shape </a:t>
            </a:r>
            <a:r>
              <a:rPr lang="en-US" sz="1200" baseline="0" dirty="0" smtClean="0"/>
              <a:t>dialog box, click </a:t>
            </a:r>
            <a:r>
              <a:rPr lang="en-US" sz="1200" b="1" baseline="0" dirty="0" smtClean="0"/>
              <a:t>Line Style</a:t>
            </a:r>
            <a:r>
              <a:rPr lang="en-US" sz="1200" baseline="0" dirty="0" smtClean="0"/>
              <a:t> in the left pane. In the </a:t>
            </a:r>
            <a:r>
              <a:rPr lang="en-US" sz="1200" b="1" baseline="0" dirty="0" smtClean="0"/>
              <a:t>Line Style </a:t>
            </a:r>
            <a:r>
              <a:rPr lang="en-US" sz="1200" baseline="0" dirty="0" smtClean="0"/>
              <a:t>pane, in the </a:t>
            </a:r>
            <a:r>
              <a:rPr lang="en-US" sz="1200" b="1" baseline="0" dirty="0" smtClean="0"/>
              <a:t>Width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4.25 pt</a:t>
            </a:r>
            <a:r>
              <a:rPr lang="en-US" sz="1200" baseline="0" dirty="0" smtClean="0"/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Drawing </a:t>
            </a:r>
            <a:r>
              <a:rPr lang="en-US" sz="1200" baseline="0" dirty="0" smtClean="0"/>
              <a:t>group, click </a:t>
            </a:r>
            <a:r>
              <a:rPr lang="en-US" sz="1200" b="1" baseline="0" dirty="0" smtClean="0"/>
              <a:t>Arrange</a:t>
            </a:r>
            <a:r>
              <a:rPr lang="en-US" sz="1200" baseline="0" dirty="0" smtClean="0"/>
              <a:t>, point to </a:t>
            </a:r>
            <a:r>
              <a:rPr lang="en-US" sz="1200" b="1" baseline="0" dirty="0" smtClean="0"/>
              <a:t>Align</a:t>
            </a:r>
            <a:r>
              <a:rPr lang="en-US" sz="1200" baseline="0" dirty="0" smtClean="0"/>
              <a:t>, and then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Click </a:t>
            </a:r>
            <a:r>
              <a:rPr lang="en-US" sz="1200" b="1" baseline="0" dirty="0" smtClean="0"/>
              <a:t>Align to Slide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Click </a:t>
            </a:r>
            <a:r>
              <a:rPr lang="en-US" sz="1200" b="1" baseline="0" dirty="0" smtClean="0"/>
              <a:t>Align Left</a:t>
            </a:r>
            <a:r>
              <a:rPr lang="en-US" sz="1200" baseline="0" dirty="0" smtClean="0"/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Drag the third arc left on the slide until the two middle yellow adjustment diamonds are lined up with the left edge of the slide. </a:t>
            </a:r>
            <a:r>
              <a:rPr lang="en-US" sz="1200" baseline="0" dirty="0" smtClean="0"/>
              <a:t>Drag the third arc vertically as needed to position it slightly above the second arc on the slide. </a:t>
            </a:r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reproduce the background on this slide, do the following: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Right-click the slide background area,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 and then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Direction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 Up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(second row, second option from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left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 </a:t>
            </a:r>
            <a:endParaRPr lang="en-US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Angle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270⁰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12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until four stops appear in the slider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customize the gradient stops that you added as follows: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first stop in the slider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dirty="0" smtClean="0"/>
              <a:t>Click the button next to </a:t>
            </a:r>
            <a:r>
              <a:rPr lang="en-US" sz="1200" b="1" dirty="0" smtClean="0"/>
              <a:t>Color</a:t>
            </a:r>
            <a:r>
              <a:rPr lang="en-US" sz="1200" dirty="0" smtClean="0"/>
              <a:t>, click </a:t>
            </a:r>
            <a:r>
              <a:rPr lang="en-US" sz="1200" b="1" dirty="0" smtClean="0"/>
              <a:t>More Colors</a:t>
            </a:r>
            <a:r>
              <a:rPr lang="en-US" sz="1200" dirty="0" smtClean="0"/>
              <a:t>, and then in the </a:t>
            </a:r>
            <a:r>
              <a:rPr lang="en-US" sz="1200" b="1" dirty="0" smtClean="0"/>
              <a:t>Colors</a:t>
            </a:r>
            <a:r>
              <a:rPr lang="en-US" sz="1200" dirty="0" smtClean="0"/>
              <a:t> dialog box, on the </a:t>
            </a:r>
            <a:r>
              <a:rPr lang="en-US" sz="1200" b="1" dirty="0" smtClean="0"/>
              <a:t>Custom</a:t>
            </a:r>
            <a:r>
              <a:rPr lang="en-US" sz="1200" dirty="0" smtClean="0"/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167</a:t>
            </a:r>
            <a:r>
              <a:rPr lang="en-US" sz="1200" dirty="0" smtClean="0"/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185</a:t>
            </a:r>
            <a:r>
              <a:rPr lang="en-US" sz="1200" dirty="0" smtClean="0"/>
              <a:t>, Blue: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197</a:t>
            </a:r>
            <a:r>
              <a:rPr lang="en-US" sz="1200" dirty="0" smtClean="0"/>
              <a:t>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second stop in the slider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30%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 Colors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White, Background 1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first option from the left).</a:t>
            </a:r>
            <a:endParaRPr lang="en-US" sz="1200" b="0" dirty="0" smtClean="0"/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third stop in the slider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70%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Color,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then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 Colors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White, Background 1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first option from the left).</a:t>
            </a:r>
            <a:endParaRPr lang="en-US" sz="1200" dirty="0" smtClean="0"/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fourth stop in the slider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dirty="0" smtClean="0"/>
              <a:t>Click the button next to </a:t>
            </a:r>
            <a:r>
              <a:rPr lang="en-US" sz="1200" b="1" dirty="0" smtClean="0"/>
              <a:t>Color</a:t>
            </a:r>
            <a:r>
              <a:rPr lang="en-US" sz="1200" dirty="0" smtClean="0"/>
              <a:t>, click </a:t>
            </a:r>
            <a:r>
              <a:rPr lang="en-US" sz="1200" b="1" dirty="0" smtClean="0"/>
              <a:t>More Colors</a:t>
            </a:r>
            <a:r>
              <a:rPr lang="en-US" sz="1200" dirty="0" smtClean="0"/>
              <a:t>, and then in the </a:t>
            </a:r>
            <a:r>
              <a:rPr lang="en-US" sz="1200" b="1" dirty="0" smtClean="0"/>
              <a:t>Colors</a:t>
            </a:r>
            <a:r>
              <a:rPr lang="en-US" sz="1200" dirty="0" smtClean="0"/>
              <a:t> dialog box, on the </a:t>
            </a:r>
            <a:r>
              <a:rPr lang="en-US" sz="1200" b="1" dirty="0" smtClean="0"/>
              <a:t>Custom</a:t>
            </a:r>
            <a:r>
              <a:rPr lang="en-US" sz="1200" dirty="0" smtClean="0"/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167</a:t>
            </a:r>
            <a:r>
              <a:rPr lang="en-US" sz="1200" dirty="0" smtClean="0"/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185</a:t>
            </a:r>
            <a:r>
              <a:rPr lang="en-US" sz="1200" dirty="0" smtClean="0"/>
              <a:t>, Blue: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197</a:t>
            </a:r>
            <a:r>
              <a:rPr lang="en-US" sz="1200" dirty="0" smtClean="0"/>
              <a:t>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dirty="0" smtClean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533400" y="460375"/>
            <a:ext cx="3144838" cy="2359025"/>
          </a:xfrm>
        </p:spPr>
      </p:sp>
    </p:spTree>
    <p:extLst>
      <p:ext uri="{BB962C8B-B14F-4D97-AF65-F5344CB8AC3E}">
        <p14:creationId xmlns:p14="http://schemas.microsoft.com/office/powerpoint/2010/main" val="3706520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834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570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951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99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35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776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845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569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827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11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518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097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coachpease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achpease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0D7DE"/>
            </a:gs>
            <a:gs pos="30000">
              <a:schemeClr val="bg1"/>
            </a:gs>
            <a:gs pos="70000">
              <a:schemeClr val="bg1"/>
            </a:gs>
            <a:gs pos="100000">
              <a:srgbClr val="A7B9C5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c 6"/>
          <p:cNvSpPr/>
          <p:nvPr/>
        </p:nvSpPr>
        <p:spPr>
          <a:xfrm>
            <a:off x="-3429000" y="0"/>
            <a:ext cx="6858000" cy="6858000"/>
          </a:xfrm>
          <a:prstGeom prst="arc">
            <a:avLst>
              <a:gd name="adj1" fmla="val 16200000"/>
              <a:gd name="adj2" fmla="val 5392005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>
            <a:noFill/>
          </a:ln>
          <a:effectLst>
            <a:innerShdw blurRad="254000" dist="254000" dir="18900000">
              <a:prstClr val="black">
                <a:alpha val="3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Arc 7"/>
          <p:cNvSpPr/>
          <p:nvPr/>
        </p:nvSpPr>
        <p:spPr>
          <a:xfrm>
            <a:off x="-4584810" y="441434"/>
            <a:ext cx="9169620" cy="6211614"/>
          </a:xfrm>
          <a:prstGeom prst="arc">
            <a:avLst>
              <a:gd name="adj1" fmla="val 16200000"/>
              <a:gd name="adj2" fmla="val 5392005"/>
            </a:avLst>
          </a:prstGeom>
          <a:noFill/>
          <a:ln w="19050">
            <a:solidFill>
              <a:schemeClr val="bg1">
                <a:alpha val="50196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Arc 8"/>
          <p:cNvSpPr/>
          <p:nvPr/>
        </p:nvSpPr>
        <p:spPr>
          <a:xfrm>
            <a:off x="-4562639" y="-110362"/>
            <a:ext cx="9125278" cy="6274672"/>
          </a:xfrm>
          <a:prstGeom prst="arc">
            <a:avLst>
              <a:gd name="adj1" fmla="val 16200000"/>
              <a:gd name="adj2" fmla="val 5392005"/>
            </a:avLst>
          </a:prstGeom>
          <a:noFill/>
          <a:ln w="53975">
            <a:gradFill flip="none" rotWithShape="1">
              <a:gsLst>
                <a:gs pos="0">
                  <a:schemeClr val="accent1">
                    <a:lumMod val="60000"/>
                    <a:lumOff val="40000"/>
                    <a:alpha val="23000"/>
                  </a:schemeClr>
                </a:gs>
                <a:gs pos="100000">
                  <a:srgbClr val="D0D7DE">
                    <a:alpha val="10000"/>
                  </a:srgbClr>
                </a:gs>
              </a:gsLst>
              <a:lin ang="5400000" scaled="1"/>
              <a:tileRect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3734" y="-32113"/>
            <a:ext cx="79178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Please Do Now / Dec. 2, 15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693587"/>
            <a:ext cx="84582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200" dirty="0" smtClean="0">
                <a:ln>
                  <a:solidFill>
                    <a:schemeClr val="bg1">
                      <a:lumMod val="85000"/>
                    </a:schemeClr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Sharpen pencil</a:t>
            </a:r>
          </a:p>
          <a:p>
            <a:pPr marL="342900" indent="-342900">
              <a:buAutoNum type="arabicPeriod"/>
            </a:pPr>
            <a:r>
              <a:rPr lang="en-US" sz="3200" dirty="0" smtClean="0">
                <a:ln>
                  <a:solidFill>
                    <a:schemeClr val="bg1">
                      <a:lumMod val="85000"/>
                    </a:schemeClr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Collect chrome book</a:t>
            </a:r>
          </a:p>
          <a:p>
            <a:pPr marL="342900" indent="-342900">
              <a:buAutoNum type="arabicPeriod"/>
            </a:pPr>
            <a:r>
              <a:rPr lang="en-US" sz="3200" dirty="0" smtClean="0">
                <a:ln>
                  <a:solidFill>
                    <a:schemeClr val="bg1">
                      <a:lumMod val="85000"/>
                    </a:schemeClr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Take out journal, turn to celestial project notes</a:t>
            </a:r>
          </a:p>
          <a:p>
            <a:pPr marL="342900" indent="-342900">
              <a:buAutoNum type="arabicPeriod"/>
            </a:pPr>
            <a:r>
              <a:rPr lang="en-US" sz="3400" dirty="0" smtClean="0">
                <a:ln>
                  <a:solidFill>
                    <a:schemeClr val="bg1">
                      <a:lumMod val="85000"/>
                    </a:schemeClr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Log into computer</a:t>
            </a:r>
          </a:p>
          <a:p>
            <a:pPr marL="800100" lvl="1" indent="-342900">
              <a:buAutoNum type="arabicPeriod"/>
            </a:pPr>
            <a:r>
              <a:rPr lang="en-US" sz="3400" dirty="0" smtClean="0">
                <a:ln>
                  <a:solidFill>
                    <a:schemeClr val="bg1">
                      <a:lumMod val="85000"/>
                    </a:schemeClr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Go to </a:t>
            </a:r>
            <a:r>
              <a:rPr lang="en-US" sz="3400" dirty="0" smtClean="0">
                <a:ln>
                  <a:solidFill>
                    <a:schemeClr val="bg1">
                      <a:lumMod val="85000"/>
                    </a:schemeClr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  <a:hlinkClick r:id="rId4"/>
              </a:rPr>
              <a:t>www.coachpease.com</a:t>
            </a:r>
            <a:endParaRPr lang="en-US" sz="3400" dirty="0" smtClean="0">
              <a:ln>
                <a:solidFill>
                  <a:schemeClr val="bg1">
                    <a:lumMod val="85000"/>
                  </a:schemeClr>
                </a:solidFill>
              </a:ln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800100" lvl="1" indent="-342900">
              <a:buAutoNum type="arabicPeriod"/>
            </a:pPr>
            <a:r>
              <a:rPr lang="en-US" sz="3400" dirty="0" smtClean="0">
                <a:ln>
                  <a:solidFill>
                    <a:schemeClr val="bg1">
                      <a:lumMod val="85000"/>
                    </a:schemeClr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Go to 3</a:t>
            </a:r>
            <a:r>
              <a:rPr lang="en-US" sz="3400" baseline="30000" dirty="0" smtClean="0">
                <a:ln>
                  <a:solidFill>
                    <a:schemeClr val="bg1">
                      <a:lumMod val="85000"/>
                    </a:schemeClr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rd</a:t>
            </a:r>
            <a:r>
              <a:rPr lang="en-US" sz="3400" dirty="0" smtClean="0">
                <a:ln>
                  <a:solidFill>
                    <a:schemeClr val="bg1">
                      <a:lumMod val="85000"/>
                    </a:schemeClr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 6 weeks</a:t>
            </a:r>
          </a:p>
          <a:p>
            <a:pPr marL="800100" lvl="1" indent="-342900">
              <a:buAutoNum type="arabicPeriod"/>
            </a:pPr>
            <a:r>
              <a:rPr lang="en-US" sz="3400" dirty="0" smtClean="0">
                <a:ln>
                  <a:solidFill>
                    <a:schemeClr val="bg1">
                      <a:lumMod val="85000"/>
                    </a:schemeClr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Click on “Celestial Object Book” (first 1 listed)</a:t>
            </a:r>
          </a:p>
          <a:p>
            <a:pPr marL="800100" lvl="1" indent="-342900">
              <a:buAutoNum type="arabicPeriod"/>
            </a:pPr>
            <a:r>
              <a:rPr lang="en-US" sz="3400" dirty="0" smtClean="0">
                <a:ln>
                  <a:solidFill>
                    <a:schemeClr val="bg1">
                      <a:lumMod val="85000"/>
                    </a:schemeClr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Follow directions on power point and continue research to complete project</a:t>
            </a:r>
            <a:endParaRPr lang="en-US" sz="3400" dirty="0">
              <a:ln>
                <a:solidFill>
                  <a:schemeClr val="bg1">
                    <a:lumMod val="85000"/>
                  </a:schemeClr>
                </a:solidFill>
              </a:ln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339410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5482" y="228600"/>
            <a:ext cx="83247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u="sng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lgerian" panose="04020705040A02060702" pitchFamily="82" charset="0"/>
              </a:rPr>
              <a:t>Celestial Object Book</a:t>
            </a:r>
            <a:endParaRPr lang="en-US" sz="5400" b="0" u="sng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151930"/>
            <a:ext cx="914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hlinkClick r:id="rId2"/>
              </a:rPr>
              <a:t>www.coachpease.com</a:t>
            </a:r>
            <a:endParaRPr lang="en-US" sz="4800" dirty="0" smtClean="0"/>
          </a:p>
          <a:p>
            <a:r>
              <a:rPr lang="en-US" sz="4800" dirty="0"/>
              <a:t>	</a:t>
            </a:r>
            <a:r>
              <a:rPr lang="en-US" sz="4800" dirty="0" smtClean="0"/>
              <a:t>1) click on “3</a:t>
            </a:r>
            <a:r>
              <a:rPr lang="en-US" sz="4800" baseline="30000" dirty="0" smtClean="0"/>
              <a:t>rd</a:t>
            </a:r>
            <a:r>
              <a:rPr lang="en-US" sz="4800" dirty="0" smtClean="0"/>
              <a:t> 6 weeks”</a:t>
            </a:r>
          </a:p>
          <a:p>
            <a:r>
              <a:rPr lang="en-US" sz="4800" dirty="0"/>
              <a:t>	</a:t>
            </a:r>
            <a:r>
              <a:rPr lang="en-US" sz="4800" dirty="0" smtClean="0"/>
              <a:t>2) Scroll down left side</a:t>
            </a:r>
          </a:p>
          <a:p>
            <a:r>
              <a:rPr lang="en-US" sz="4800" dirty="0"/>
              <a:t>	</a:t>
            </a:r>
            <a:r>
              <a:rPr lang="en-US" sz="4800" dirty="0" smtClean="0"/>
              <a:t>3) Click on “Celestial Object   	 	Book” </a:t>
            </a:r>
          </a:p>
          <a:p>
            <a:r>
              <a:rPr lang="en-US" sz="4800" dirty="0"/>
              <a:t>	</a:t>
            </a:r>
            <a:r>
              <a:rPr lang="en-US" sz="4800" dirty="0" smtClean="0"/>
              <a:t>4) Follow directions on power  	point to complete project.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024065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E173DFB-509B-4173-92C0-16EA9752C07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Half-circle picture with accent arcs</Template>
  <TotalTime>0</TotalTime>
  <Words>1510</Words>
  <Application>Microsoft Office PowerPoint</Application>
  <PresentationFormat>On-screen Show (4:3)</PresentationFormat>
  <Paragraphs>93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Aharoni</vt:lpstr>
      <vt:lpstr>Algerian</vt:lpstr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2015-12-02T04:09:51Z</dcterms:created>
  <dcterms:modified xsi:type="dcterms:W3CDTF">2015-12-02T04:19:43Z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TC020116429991</vt:lpwstr>
  </property>
</Properties>
</file>