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45525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0B2E-34C5-4001-8DD0-DD59B4864EC2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E607-FC2B-4A90-B5A7-A1B8774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1400" b="1" i="0" dirty="0" smtClean="0"/>
              <a:t>Half-circle picture with accent</a:t>
            </a:r>
            <a:r>
              <a:rPr lang="en-US" sz="1400" b="1" i="0" baseline="0" dirty="0" smtClean="0"/>
              <a:t> arcs</a:t>
            </a:r>
            <a:endParaRPr lang="en-US" sz="1400" b="1" i="0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Basic Shapes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Arc </a:t>
            </a:r>
            <a:r>
              <a:rPr lang="en-US" sz="1200" b="0" baseline="0" dirty="0" smtClean="0"/>
              <a:t>(third row, 12</a:t>
            </a:r>
            <a:r>
              <a:rPr lang="en-US" sz="1200" b="0" baseline="30000" dirty="0" smtClean="0"/>
              <a:t>th</a:t>
            </a:r>
            <a:r>
              <a:rPr lang="en-US" sz="1200" b="0" baseline="0" dirty="0" smtClean="0"/>
              <a:t> option from the left)</a:t>
            </a:r>
            <a:r>
              <a:rPr lang="en-US" sz="1200" baseline="0" dirty="0" smtClean="0"/>
              <a:t>. On the slide, drag to draw an arc.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right yellow diamond adjustment handle to the bottom of the slide to create a half-circle.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Shape Styles </a:t>
            </a:r>
            <a:r>
              <a:rPr lang="en-US" sz="1200" baseline="0" dirty="0" smtClean="0"/>
              <a:t>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or texture fill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Insert Picture</a:t>
            </a:r>
            <a:r>
              <a:rPr lang="en-US" sz="120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Tile picture as texture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dirty="0" smtClean="0"/>
              <a:t>Inside Diagonal Top Right </a:t>
            </a:r>
            <a:r>
              <a:rPr lang="en-US" sz="1200" dirty="0" smtClean="0"/>
              <a:t>(first row, 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Blur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Distance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half-circle to the left </a:t>
            </a:r>
            <a:r>
              <a:rPr lang="en-US" sz="1200" b="0" baseline="0" dirty="0" smtClean="0"/>
              <a:t>until the two middle yellow adjustment diamonds are lined up with the left edge of the slide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6.79”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10.03”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then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No fill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pane. 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select </a:t>
            </a:r>
            <a:r>
              <a:rPr lang="en-US" sz="1200" b="1" baseline="0" dirty="0" smtClean="0"/>
              <a:t>Solid line </a:t>
            </a:r>
            <a:r>
              <a:rPr lang="en-US" sz="1200" baseline="0" dirty="0" smtClean="0"/>
              <a:t>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aseline="0" dirty="0" smtClean="0"/>
              <a:t>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="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1.5 pt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second arc left on the slide until the two middle yellow adjustment diamonds are lined up with the left edge of the slide.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second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third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6.86”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9.98”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select </a:t>
            </a:r>
            <a:r>
              <a:rPr lang="en-US" sz="1200" b="1" baseline="0" dirty="0" smtClean="0"/>
              <a:t>Gradient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and then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</a:t>
            </a:r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</a:t>
            </a:r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two stops appear in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dirty="0" smtClean="0"/>
              <a:t>Blue, Accent</a:t>
            </a:r>
            <a:r>
              <a:rPr lang="en-US" sz="1200" b="1" baseline="0" dirty="0" smtClean="0"/>
              <a:t> 1, Lighter 40%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fifth option from the left).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208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215</a:t>
            </a:r>
            <a:r>
              <a:rPr lang="en-US" sz="1200" dirty="0" smtClean="0"/>
              <a:t>, Blue: </a:t>
            </a:r>
            <a:r>
              <a:rPr lang="en-US" sz="1200" b="1" dirty="0" smtClean="0"/>
              <a:t>222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4.25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Left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third arc left on the slide until the two middle yellow adjustment diamonds are lined up with the left edge of the slide. </a:t>
            </a:r>
            <a:r>
              <a:rPr lang="en-US" sz="1200" baseline="0" dirty="0" smtClean="0"/>
              <a:t>Drag the third arc vertically as needed to position it slightly above the second arc on the slide.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second option from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left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four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fourth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370652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7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6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1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achpeas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/>
            </a:gs>
            <a:gs pos="30000">
              <a:schemeClr val="bg1"/>
            </a:gs>
            <a:gs pos="70000">
              <a:schemeClr val="bg1"/>
            </a:gs>
            <a:gs pos="100000">
              <a:srgbClr val="A7B9C5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-3429000" y="0"/>
            <a:ext cx="6858000" cy="6858000"/>
          </a:xfrm>
          <a:prstGeom prst="arc">
            <a:avLst>
              <a:gd name="adj1" fmla="val 16200000"/>
              <a:gd name="adj2" fmla="val 539200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innerShdw blurRad="254000" dist="254000" dir="18900000">
              <a:prstClr val="black">
                <a:alpha val="3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3734" y="-32113"/>
            <a:ext cx="7917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Please Do Now / Dec. 2, 15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693587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Collect chrome book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Take out journal, turn to celestial project notes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Log into computer</a:t>
            </a:r>
          </a:p>
          <a:p>
            <a:pPr marL="800100" lvl="1" indent="-342900">
              <a:buAutoNum type="arabicPeriod"/>
            </a:pP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Go to </a:t>
            </a: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www.coachpease.com</a:t>
            </a:r>
            <a:endParaRPr lang="en-US" sz="3400" dirty="0" smtClean="0">
              <a:ln>
                <a:solidFill>
                  <a:schemeClr val="bg1">
                    <a:lumMod val="85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00100" lvl="1" indent="-342900">
              <a:buAutoNum type="arabicPeriod"/>
            </a:pP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Go to 3</a:t>
            </a:r>
            <a:r>
              <a:rPr lang="en-US" sz="3400" baseline="300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rd</a:t>
            </a: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 6 weeks</a:t>
            </a:r>
          </a:p>
          <a:p>
            <a:pPr marL="800100" lvl="1" indent="-342900">
              <a:buAutoNum type="arabicPeriod"/>
            </a:pP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Click on “Celestial Object Book” (first 1 listed)</a:t>
            </a:r>
          </a:p>
          <a:p>
            <a:pPr marL="800100" lvl="1" indent="-342900">
              <a:buAutoNum type="arabicPeriod"/>
            </a:pPr>
            <a:r>
              <a:rPr lang="en-US" sz="3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Follow directions on power point and continue research to complete project</a:t>
            </a:r>
            <a:endParaRPr lang="en-US" sz="3400" dirty="0">
              <a:ln>
                <a:solidFill>
                  <a:schemeClr val="bg1">
                    <a:lumMod val="85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3941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82" y="228600"/>
            <a:ext cx="8324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Celestial Object Book</a:t>
            </a:r>
            <a:endParaRPr 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5193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hlinkClick r:id="rId2"/>
              </a:rPr>
              <a:t>www.coachpease.com</a:t>
            </a:r>
            <a:endParaRPr lang="en-US" sz="4800" dirty="0" smtClean="0"/>
          </a:p>
          <a:p>
            <a:r>
              <a:rPr lang="en-US" sz="4800" dirty="0"/>
              <a:t>	</a:t>
            </a:r>
            <a:r>
              <a:rPr lang="en-US" sz="4800" dirty="0" smtClean="0"/>
              <a:t>1) click on “3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6 weeks”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2) Scroll down left side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3) Click on “Celestial Object   	 	Book” 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4) Follow directions on power  	point to complete project.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406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173DFB-509B-4173-92C0-16EA9752C0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Half-circle picture with accent arcs</Template>
  <TotalTime>0</TotalTime>
  <Words>1510</Words>
  <Application>Microsoft Office PowerPoint</Application>
  <PresentationFormat>On-screen Show (4:3)</PresentationFormat>
  <Paragraphs>93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Algerian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2015-12-02T04:09:51Z</dcterms:created>
  <dcterms:modified xsi:type="dcterms:W3CDTF">2015-12-02T04:19:43Z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TC020116429991</vt:lpwstr>
  </property>
</Properties>
</file>