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kidshealth.org/en/kids/msmovie.html?WT.ac=en-k-htbw-main-page-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5th-6-weeks.php" TargetMode="External"/><Relationship Id="rId2" Type="http://schemas.openxmlformats.org/officeDocument/2006/relationships/hyperlink" Target="http://studyjams.scholastic.com/studyjams/jams/science/rocks-minerals-landforms/weathering-and-erosion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-181156"/>
            <a:ext cx="12191999" cy="72548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latin typeface="Algerian" panose="04020705040A02060702" pitchFamily="82" charset="0"/>
              </a:rPr>
              <a:t>March </a:t>
            </a:r>
            <a:r>
              <a:rPr lang="en-US" b="1" u="sng" dirty="0" smtClean="0">
                <a:latin typeface="Algerian" panose="04020705040A02060702" pitchFamily="82" charset="0"/>
              </a:rPr>
              <a:t>28,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7600"/>
            <a:ext cx="9144000" cy="5669280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en-US" sz="5400" dirty="0"/>
              <a:t>Collect </a:t>
            </a:r>
            <a:r>
              <a:rPr lang="en-US" sz="5400" dirty="0" smtClean="0"/>
              <a:t>PDN </a:t>
            </a:r>
            <a:r>
              <a:rPr lang="en-US" sz="5400" dirty="0" smtClean="0"/>
              <a:t>from </a:t>
            </a:r>
            <a:r>
              <a:rPr lang="en-US" sz="5400" dirty="0"/>
              <a:t>basket / Blue=6</a:t>
            </a:r>
            <a:r>
              <a:rPr lang="en-US" sz="5400" baseline="30000" dirty="0"/>
              <a:t>th</a:t>
            </a:r>
            <a:r>
              <a:rPr lang="en-US" sz="5400" dirty="0"/>
              <a:t>  Green=7</a:t>
            </a:r>
            <a:r>
              <a:rPr lang="en-US" sz="5400" baseline="30000" dirty="0"/>
              <a:t>th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7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Grade Collect </a:t>
            </a:r>
            <a:r>
              <a:rPr lang="en-US" sz="5400" dirty="0"/>
              <a:t>TX Fusion Textbook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Complete </a:t>
            </a:r>
            <a:r>
              <a:rPr lang="en-US" sz="5400" dirty="0" smtClean="0"/>
              <a:t>PDN </a:t>
            </a:r>
            <a:r>
              <a:rPr lang="en-US" sz="5400" dirty="0"/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-114300" y="-190681"/>
            <a:ext cx="12191999" cy="72548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1825625"/>
            <a:ext cx="529336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Card Sort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Diagram Poster</a:t>
            </a:r>
            <a:endParaRPr lang="en-US" sz="4400" dirty="0"/>
          </a:p>
          <a:p>
            <a:pPr marL="514350" indent="-514350">
              <a:buAutoNum type="arabicPeriod"/>
            </a:pPr>
            <a:r>
              <a:rPr lang="en-US" sz="4400" dirty="0"/>
              <a:t>DOL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Video Clip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KidsHealth.org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DOL</a:t>
            </a:r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-181156"/>
            <a:ext cx="12191999" cy="725481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880110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1825625"/>
            <a:ext cx="529336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compare/contrast weathering, erosion, deposition through </a:t>
            </a:r>
            <a:r>
              <a:rPr lang="en-US" sz="4400" dirty="0" smtClean="0"/>
              <a:t>a card sort.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We will identify the structures and functions of </a:t>
            </a:r>
            <a:r>
              <a:rPr lang="en-US" sz="4400" dirty="0" smtClean="0"/>
              <a:t>the muscular system.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-181156"/>
            <a:ext cx="12191999" cy="725481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1825625"/>
            <a:ext cx="529336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5/5 written assessment questions over </a:t>
            </a:r>
            <a:r>
              <a:rPr lang="en-US" sz="4400" dirty="0" smtClean="0"/>
              <a:t>erosion.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I will complete 5/5 questions over the </a:t>
            </a:r>
            <a:r>
              <a:rPr lang="en-US" sz="4400" dirty="0" smtClean="0"/>
              <a:t>muscular </a:t>
            </a:r>
            <a:r>
              <a:rPr lang="en-US" sz="4400" dirty="0"/>
              <a:t>system.</a:t>
            </a:r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-181156"/>
            <a:ext cx="12191999" cy="725481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340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026160"/>
            <a:ext cx="4998720" cy="5699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pPr marL="0" indent="0" algn="ctr">
              <a:buNone/>
            </a:pPr>
            <a:r>
              <a:rPr lang="en-US" sz="4800" dirty="0"/>
              <a:t>7.8 (B)  analyze the effects of weathering, erosion, and deposition on the environment in ecoregions of Texas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689600" y="945514"/>
            <a:ext cx="6502400" cy="5912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4000" b="1" u="sng" dirty="0"/>
              <a:t>7.12 </a:t>
            </a:r>
            <a:r>
              <a:rPr lang="en-US" sz="4000" dirty="0"/>
              <a:t>(B)  identify the main functions of the systems of the human organism, including the circulatory, respiratory, skeletal, muscular, digestive, excretory, reproductive, integumentary, nervous, and endocrine systems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098E92-F980-4B92-A5D7-83AFDEFDA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3995"/>
            <a:ext cx="10515600" cy="1325563"/>
          </a:xfrm>
        </p:spPr>
        <p:txBody>
          <a:bodyPr/>
          <a:lstStyle/>
          <a:p>
            <a:pPr algn="ctr"/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</a:t>
            </a:r>
            <a:r>
              <a:rPr lang="en-US" u="sng" dirty="0" smtClean="0"/>
              <a:t>Muscular </a:t>
            </a:r>
            <a:r>
              <a:rPr lang="en-US" u="sng" dirty="0"/>
              <a:t>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2DEB30-82FE-40F8-B9D8-905BEF747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767" y="675161"/>
            <a:ext cx="9072880" cy="6024563"/>
          </a:xfrm>
        </p:spPr>
        <p:txBody>
          <a:bodyPr>
            <a:normAutofit/>
          </a:bodyPr>
          <a:lstStyle/>
          <a:p>
            <a:r>
              <a:rPr lang="en-US" sz="4000" dirty="0"/>
              <a:t>Teacher will hand out next page for human body book</a:t>
            </a:r>
          </a:p>
          <a:p>
            <a:r>
              <a:rPr lang="en-US" sz="4000" dirty="0"/>
              <a:t>Students will complete page as they watch the film over </a:t>
            </a:r>
            <a:r>
              <a:rPr lang="en-US" sz="4000" dirty="0" smtClean="0"/>
              <a:t>the muscular </a:t>
            </a:r>
            <a:r>
              <a:rPr lang="en-US" sz="4000" dirty="0"/>
              <a:t>system</a:t>
            </a:r>
          </a:p>
          <a:p>
            <a:r>
              <a:rPr lang="en-US" sz="4000" dirty="0">
                <a:hlinkClick r:id="rId2"/>
              </a:rPr>
              <a:t>http://</a:t>
            </a:r>
            <a:r>
              <a:rPr lang="en-US" sz="4000" dirty="0" smtClean="0">
                <a:hlinkClick r:id="rId2"/>
              </a:rPr>
              <a:t>kidshealth.org/en/kids/msmovie.html?WT.ac=en-k-htbw-main-page-g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 Students </a:t>
            </a:r>
            <a:r>
              <a:rPr lang="en-US" sz="4000" dirty="0"/>
              <a:t>will use kidshealth.org to finish </a:t>
            </a:r>
            <a:r>
              <a:rPr lang="en-US" sz="4000" dirty="0" smtClean="0"/>
              <a:t>  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book </a:t>
            </a:r>
            <a:r>
              <a:rPr lang="en-US" sz="4000" dirty="0"/>
              <a:t>page information</a:t>
            </a:r>
          </a:p>
          <a:p>
            <a:r>
              <a:rPr lang="en-US" sz="4000" dirty="0"/>
              <a:t>Students will complete DOL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5256" t="3553" r="25742" b="1514"/>
          <a:stretch/>
        </p:blipFill>
        <p:spPr>
          <a:xfrm>
            <a:off x="172528" y="172528"/>
            <a:ext cx="2876239" cy="640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880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EBF5B7-238C-4C8B-8DC2-2F654CADF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en-US" u="sng" dirty="0"/>
              <a:t>7</a:t>
            </a:r>
            <a:r>
              <a:rPr lang="en-US" u="sng" baseline="30000" dirty="0"/>
              <a:t>th</a:t>
            </a:r>
            <a:r>
              <a:rPr lang="en-US" u="sng" dirty="0"/>
              <a:t> Grade Weathering / Erosion / Deposition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5D1C77-D93D-4DFA-9301-6444A248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www.youtube.com/watch?v=R-Iak3Wvh9c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://studyjams.scholastic.com/studyjams/jams/science/rocks-minerals-landforms/weathering-and-erosion.htm</a:t>
            </a:r>
            <a:endParaRPr lang="en-US" dirty="0"/>
          </a:p>
          <a:p>
            <a:endParaRPr lang="en-US" dirty="0"/>
          </a:p>
          <a:p>
            <a:r>
              <a:rPr lang="en-US" u="sng" dirty="0"/>
              <a:t>Power Point </a:t>
            </a:r>
            <a:r>
              <a:rPr lang="en-US" u="sng" dirty="0" smtClean="0"/>
              <a:t>Notes</a:t>
            </a:r>
          </a:p>
          <a:p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www.coachpease.com/5th-6-weeks.php</a:t>
            </a:r>
            <a:endParaRPr lang="en-US" u="sng" dirty="0" smtClean="0"/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9381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55" y="-290483"/>
            <a:ext cx="10515600" cy="1325563"/>
          </a:xfrm>
        </p:spPr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Card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856" y="686938"/>
            <a:ext cx="11923143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1. Teacher will assign small groups</a:t>
            </a:r>
          </a:p>
          <a:p>
            <a:r>
              <a:rPr lang="en-US" sz="3600" dirty="0" smtClean="0"/>
              <a:t>2. Students will complete weathering / erosion / deposition card sort in small groups</a:t>
            </a:r>
          </a:p>
          <a:p>
            <a:r>
              <a:rPr lang="en-US" sz="3600" dirty="0" smtClean="0"/>
              <a:t>3. Students will complete the card sort hand-out for a grade.</a:t>
            </a:r>
          </a:p>
          <a:p>
            <a:r>
              <a:rPr lang="en-US" sz="3600" dirty="0" smtClean="0"/>
              <a:t>4. Students will create a diagram to compare / contrast weathering, erosion, and deposition.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692078"/>
              </p:ext>
            </p:extLst>
          </p:nvPr>
        </p:nvGraphicFramePr>
        <p:xfrm>
          <a:off x="358475" y="4028536"/>
          <a:ext cx="11520099" cy="2725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0033"/>
                <a:gridCol w="3840033"/>
                <a:gridCol w="3840033"/>
              </a:tblGrid>
              <a:tr h="5401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Weathering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Erosion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Deposition</a:t>
                      </a:r>
                      <a:endParaRPr lang="en-US" sz="2800" dirty="0"/>
                    </a:p>
                  </a:txBody>
                  <a:tcPr/>
                </a:tc>
              </a:tr>
              <a:tr h="5088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</a:t>
                      </a:r>
                      <a:endParaRPr lang="en-US" sz="2400" dirty="0"/>
                    </a:p>
                  </a:txBody>
                  <a:tcPr/>
                </a:tc>
              </a:tr>
              <a:tr h="16768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Picture to Illustrate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Picture to Illustrate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Picture to Illustrate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874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248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March 28, 2018</vt:lpstr>
      <vt:lpstr>Agenda</vt:lpstr>
      <vt:lpstr>LO’s</vt:lpstr>
      <vt:lpstr>DOL’S</vt:lpstr>
      <vt:lpstr>TEK’S</vt:lpstr>
      <vt:lpstr>6th Grade Muscular System</vt:lpstr>
      <vt:lpstr>7th Grade Weathering / Erosion / Deposition Video</vt:lpstr>
      <vt:lpstr>7th Grade Card Sort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13</cp:revision>
  <cp:lastPrinted>2018-03-28T13:21:48Z</cp:lastPrinted>
  <dcterms:created xsi:type="dcterms:W3CDTF">2018-03-25T17:16:06Z</dcterms:created>
  <dcterms:modified xsi:type="dcterms:W3CDTF">2018-03-28T13:23:18Z</dcterms:modified>
</cp:coreProperties>
</file>