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E953C6-DCC6-4E41-82D1-B01F052D1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7878CD5-2805-454A-8577-0071D0D17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A1CA5C-EC00-44BC-BAFE-CA4D66EE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C7C1323-F81F-4460-B91B-3A5936C49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739F91-D5DD-4250-A734-16041D02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6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56D91F-D851-4468-896D-9DE245C3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17BE688-E95D-4853-80A1-0DF214489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2AF8AA5-63A9-4E89-B2D2-28CAF4E4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EE493A-A239-4407-9702-7226F9FA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678BC48-9695-423C-A139-B8F2E5CDD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2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1FDE5EB-830A-47DE-A16C-5609F2B90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36D4C3B-1FD6-4254-A81D-3CE45F929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1ABDC0E-E4B0-472F-AC68-969EDB8EF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521784A-EFD7-4A2F-B77B-2048FA5F5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5D9929-21C4-4C9A-B130-0FE02890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9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0BCF43-AB6C-44A0-B25D-5FC477C21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96A96A-1F9C-4C8D-B5DA-3E6D5F35E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02DFDD0-C32C-4226-9623-04B49B4E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A7545C-F2B3-45B6-9BFB-340CC637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B08A3D-50C6-479E-9C80-E5472F71B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3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14B208-FFB1-4608-BAEC-818746DF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452F569-3726-457A-B049-DB81465D1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918F58-E67B-40A5-B93E-13F173C76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6AAAE2-B553-4EB3-99BC-2D22C859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292D84-320B-4BA6-8904-56617F1F5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5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7DF40B-899C-4160-AEB4-30D38CE3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96A9E4-E551-48C9-8079-EF12010D6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5D01E21-49E5-404C-9DDF-C71881B57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208431D-93BC-4DB1-B32D-0E6AB64B6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4B8C60B-4B57-4E6E-A97F-49455FA0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8582EE0-8659-45A9-884B-DBD6F63E7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2FA0AC-1339-4C4A-B9B9-8C43ACEA8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203AC4C-F4A4-4110-B8D6-E06F5BC18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B5BA04D-104E-4BAE-AE5C-864A226E7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44F92F7-7FCA-41CC-AEFC-599CEE749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F8AF5F3-090B-4A9B-9202-56EEA6211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B946D1C-3D43-4103-80B3-1FA0CD3A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3B7B86B-0320-4D79-8B09-61CC8ACE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9FED1D6-A655-46A0-9231-E0E43282E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668FE5-EC2C-4323-8E7A-AAB1F385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BFC4025-6E33-4114-9A4C-1979C18A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7A1C30F-0F25-4A20-A52F-D25DBD3C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084550B-0D88-4A84-BBFD-547E64DD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2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FD44A45-080E-41C9-8F89-7AF6A035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2BBF9E4-03C2-4E86-B643-9BF822DC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EF868C0-FD13-415F-8B38-27021F34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6D4A2F-EE95-4224-AB26-64DA48A2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E23BAAA-376A-45E8-B42E-C7F9946E2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11F2AF8-594B-47CC-8AA1-45E7EDC7F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6F9B399-22B8-4D4D-97C5-E40DF189F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5668A3C-1A3F-4EA6-9C3E-ABF0F2B04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AE02958-8850-4EBB-86B9-7451992A7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5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AEC450-AF6C-4BA9-B52E-3C4359363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A026098-D522-46C4-B38B-BD4CA662A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1D3AD38-0D1F-4394-A6CC-AFECDD948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4CE9F6F-138F-4D29-8C6B-39353850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2936267-358B-40AC-BF24-EE0B8BF5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EA55284-D5F3-4DB8-9C2C-1926458F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8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9DC2899-A30E-4164-81A0-34A9A37A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6781F49-4AEE-4447-8473-21CC83A8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8F671A-0EEA-42D7-B947-74A50A3CF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D475-B0CB-4FF7-9D65-2F20497ED38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636DB01-47C4-47F0-A42A-9E361F548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508A74-5170-4936-BD86-F2BD3A5C6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8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kidshealth.org/en/kids/msmovie.html?WT.ac=en-k-htbw-main-page-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5th-6-weeks.php" TargetMode="External"/><Relationship Id="rId2" Type="http://schemas.openxmlformats.org/officeDocument/2006/relationships/hyperlink" Target="http://studyjams.scholastic.com/studyjams/jams/science/rocks-minerals-landforms/weathering-and-erosion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-181156"/>
            <a:ext cx="12191999" cy="72548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603849-6048-46E6-B6E7-AD944A8BA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909637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latin typeface="Algerian" panose="04020705040A02060702" pitchFamily="82" charset="0"/>
              </a:rPr>
              <a:t>March </a:t>
            </a:r>
            <a:r>
              <a:rPr lang="en-US" b="1" u="sng" dirty="0" smtClean="0">
                <a:latin typeface="Algerian" panose="04020705040A02060702" pitchFamily="82" charset="0"/>
              </a:rPr>
              <a:t>28, </a:t>
            </a:r>
            <a:r>
              <a:rPr lang="en-US" b="1" u="sng" dirty="0">
                <a:latin typeface="Algerian" panose="04020705040A02060702" pitchFamily="82" charset="0"/>
              </a:rPr>
              <a:t>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FBEBFC1-59C5-48E9-873C-6CC8ACAFE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7600"/>
            <a:ext cx="9144000" cy="5669280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/>
            </a:pPr>
            <a:r>
              <a:rPr lang="en-US" sz="5400" dirty="0"/>
              <a:t>Collect </a:t>
            </a:r>
            <a:r>
              <a:rPr lang="en-US" sz="5400" dirty="0" smtClean="0"/>
              <a:t>PDN </a:t>
            </a:r>
            <a:r>
              <a:rPr lang="en-US" sz="5400" dirty="0" smtClean="0"/>
              <a:t>from </a:t>
            </a:r>
            <a:r>
              <a:rPr lang="en-US" sz="5400" dirty="0"/>
              <a:t>basket / Blue=6</a:t>
            </a:r>
            <a:r>
              <a:rPr lang="en-US" sz="5400" baseline="30000" dirty="0"/>
              <a:t>th</a:t>
            </a:r>
            <a:r>
              <a:rPr lang="en-US" sz="5400" dirty="0"/>
              <a:t>  Green=7</a:t>
            </a:r>
            <a:r>
              <a:rPr lang="en-US" sz="5400" baseline="30000" dirty="0"/>
              <a:t>th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7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Grade Collect </a:t>
            </a:r>
            <a:r>
              <a:rPr lang="en-US" sz="5400" dirty="0"/>
              <a:t>TX Fusion Textbook</a:t>
            </a:r>
          </a:p>
          <a:p>
            <a:pPr marL="457200" indent="-457200" algn="l">
              <a:buAutoNum type="arabicPeriod"/>
            </a:pPr>
            <a:r>
              <a:rPr lang="en-US" sz="5400" dirty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5400" dirty="0"/>
              <a:t>Sit in assigned seat</a:t>
            </a:r>
          </a:p>
          <a:p>
            <a:pPr marL="457200" indent="-457200" algn="l">
              <a:buAutoNum type="arabicPeriod"/>
            </a:pPr>
            <a:r>
              <a:rPr lang="en-US" sz="5400" dirty="0"/>
              <a:t>Complete </a:t>
            </a:r>
            <a:r>
              <a:rPr lang="en-US" sz="5400" dirty="0" smtClean="0"/>
              <a:t>PDN </a:t>
            </a:r>
            <a:r>
              <a:rPr lang="en-US" sz="5400" dirty="0"/>
              <a:t>on own</a:t>
            </a:r>
          </a:p>
        </p:txBody>
      </p:sp>
    </p:spTree>
    <p:extLst>
      <p:ext uri="{BB962C8B-B14F-4D97-AF65-F5344CB8AC3E}">
        <p14:creationId xmlns:p14="http://schemas.microsoft.com/office/powerpoint/2010/main" val="78692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-114300" y="-190681"/>
            <a:ext cx="12191999" cy="72548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7BC947-0629-4DAB-9C5E-32F165FAA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7558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CB62A5-B69C-442E-948A-5C1E90BA8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280" y="1825625"/>
            <a:ext cx="529336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AutoNum type="arabicPeriod"/>
            </a:pPr>
            <a:r>
              <a:rPr lang="en-US" sz="4400" dirty="0"/>
              <a:t>PDN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Card Sort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Diagram Poster</a:t>
            </a:r>
            <a:endParaRPr lang="en-US" sz="4400" dirty="0"/>
          </a:p>
          <a:p>
            <a:pPr marL="514350" indent="-514350">
              <a:buAutoNum type="arabicPeriod"/>
            </a:pPr>
            <a:r>
              <a:rPr lang="en-US" sz="4400" dirty="0"/>
              <a:t>DOL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EA036F94-75CB-456E-96F4-5F861584DA08}"/>
              </a:ext>
            </a:extLst>
          </p:cNvPr>
          <p:cNvSpPr txBox="1">
            <a:spLocks/>
          </p:cNvSpPr>
          <p:nvPr/>
        </p:nvSpPr>
        <p:spPr>
          <a:xfrm>
            <a:off x="6309360" y="1825625"/>
            <a:ext cx="5882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/>
              <a:t>PDN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/>
              <a:t>Video Clip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/>
              <a:t>KidsHealth.org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/>
              <a:t>DOL</a:t>
            </a:r>
          </a:p>
        </p:txBody>
      </p:sp>
    </p:spTree>
    <p:extLst>
      <p:ext uri="{BB962C8B-B14F-4D97-AF65-F5344CB8AC3E}">
        <p14:creationId xmlns:p14="http://schemas.microsoft.com/office/powerpoint/2010/main" val="391964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-181156"/>
            <a:ext cx="12191999" cy="725481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1FF82D32-6CDF-4441-B3E6-0087E67B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880110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LO’s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3CAFB2FF-7239-4B36-8EE6-D21C5F652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280" y="1825625"/>
            <a:ext cx="529336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We will compare/contrast weathering, erosion, deposition through </a:t>
            </a:r>
            <a:r>
              <a:rPr lang="en-US" sz="4400" dirty="0" smtClean="0"/>
              <a:t>a card sort.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8BB30B1B-4929-4AC1-927C-4D2C65469D11}"/>
              </a:ext>
            </a:extLst>
          </p:cNvPr>
          <p:cNvSpPr txBox="1">
            <a:spLocks/>
          </p:cNvSpPr>
          <p:nvPr/>
        </p:nvSpPr>
        <p:spPr>
          <a:xfrm>
            <a:off x="6309360" y="1825625"/>
            <a:ext cx="5882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/>
              <a:t>We will identify the structures and functions of </a:t>
            </a:r>
            <a:r>
              <a:rPr lang="en-US" sz="4400" dirty="0" smtClean="0"/>
              <a:t>the muscular system.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1586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-181156"/>
            <a:ext cx="12191999" cy="725481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7C187218-DD09-41F2-82A3-33EB335E4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025" y="92892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DOL’S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A803761A-2413-4871-A3C7-801642023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280" y="1825625"/>
            <a:ext cx="529336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complete 5/5 written assessment questions over </a:t>
            </a:r>
            <a:r>
              <a:rPr lang="en-US" sz="4400" dirty="0" smtClean="0"/>
              <a:t>erosion.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24EC222F-EF16-4AB8-B8ED-017B555A871F}"/>
              </a:ext>
            </a:extLst>
          </p:cNvPr>
          <p:cNvSpPr txBox="1">
            <a:spLocks/>
          </p:cNvSpPr>
          <p:nvPr/>
        </p:nvSpPr>
        <p:spPr>
          <a:xfrm>
            <a:off x="6309360" y="1825625"/>
            <a:ext cx="5882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/>
              <a:t>I will complete 5/5 questions over the </a:t>
            </a:r>
            <a:r>
              <a:rPr lang="en-US" sz="4400" dirty="0" smtClean="0"/>
              <a:t>muscular </a:t>
            </a:r>
            <a:r>
              <a:rPr lang="en-US" sz="4400" dirty="0"/>
              <a:t>system.</a:t>
            </a:r>
          </a:p>
        </p:txBody>
      </p:sp>
    </p:spTree>
    <p:extLst>
      <p:ext uri="{BB962C8B-B14F-4D97-AF65-F5344CB8AC3E}">
        <p14:creationId xmlns:p14="http://schemas.microsoft.com/office/powerpoint/2010/main" val="165282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-181156"/>
            <a:ext cx="12191999" cy="725481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BA1B03F2-C87E-4BC3-B20B-5B2630653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53402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TEK’S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1BBAE7F-0347-44BD-852F-9A6815381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" y="1026160"/>
            <a:ext cx="4998720" cy="5699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u="sng" dirty="0"/>
              <a:t>7</a:t>
            </a:r>
            <a:r>
              <a:rPr lang="en-US" sz="4800" u="sng" baseline="30000" dirty="0"/>
              <a:t>th</a:t>
            </a:r>
            <a:r>
              <a:rPr lang="en-US" sz="4800" u="sng" dirty="0"/>
              <a:t> Grade</a:t>
            </a:r>
          </a:p>
          <a:p>
            <a:pPr marL="0" indent="0" algn="ctr">
              <a:buNone/>
            </a:pPr>
            <a:r>
              <a:rPr lang="en-US" sz="4800" dirty="0"/>
              <a:t>7.8 (B)  analyze the effects of weathering, erosion, and deposition on the environment in ecoregions of Texas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132EEC89-B45F-4DE4-ACBF-143B1E57A92E}"/>
              </a:ext>
            </a:extLst>
          </p:cNvPr>
          <p:cNvSpPr txBox="1">
            <a:spLocks/>
          </p:cNvSpPr>
          <p:nvPr/>
        </p:nvSpPr>
        <p:spPr>
          <a:xfrm>
            <a:off x="5689600" y="945514"/>
            <a:ext cx="6502400" cy="59124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u="sng" dirty="0"/>
              <a:t>6</a:t>
            </a:r>
            <a:r>
              <a:rPr lang="en-US" sz="4000" b="1" u="sng" baseline="30000" dirty="0"/>
              <a:t>th</a:t>
            </a:r>
            <a:r>
              <a:rPr lang="en-US" sz="4000" b="1" u="sng" dirty="0"/>
              <a:t> Grade</a:t>
            </a:r>
          </a:p>
          <a:p>
            <a:pPr marL="0" indent="0" algn="ctr">
              <a:buNone/>
            </a:pPr>
            <a:r>
              <a:rPr lang="en-US" sz="4000" b="1" u="sng" dirty="0"/>
              <a:t>7.12 </a:t>
            </a:r>
            <a:r>
              <a:rPr lang="en-US" sz="4000" dirty="0"/>
              <a:t>(B)  identify the main functions of the systems of the human organism, including the circulatory, respiratory, skeletal, muscular, digestive, excretory, reproductive, integumentary, nervous, and endocrine systems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107369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098E92-F980-4B92-A5D7-83AFDEFDA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13995"/>
            <a:ext cx="10515600" cy="1325563"/>
          </a:xfrm>
        </p:spPr>
        <p:txBody>
          <a:bodyPr/>
          <a:lstStyle/>
          <a:p>
            <a:pPr algn="ctr"/>
            <a:r>
              <a:rPr lang="en-US" u="sng" dirty="0"/>
              <a:t>6</a:t>
            </a:r>
            <a:r>
              <a:rPr lang="en-US" u="sng" baseline="30000" dirty="0"/>
              <a:t>th</a:t>
            </a:r>
            <a:r>
              <a:rPr lang="en-US" u="sng" dirty="0"/>
              <a:t> Grade </a:t>
            </a:r>
            <a:r>
              <a:rPr lang="en-US" u="sng" dirty="0" smtClean="0"/>
              <a:t>Muscular </a:t>
            </a:r>
            <a:r>
              <a:rPr lang="en-US" u="sng" dirty="0"/>
              <a:t>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2DEB30-82FE-40F8-B9D8-905BEF747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767" y="675161"/>
            <a:ext cx="9072880" cy="6024563"/>
          </a:xfrm>
        </p:spPr>
        <p:txBody>
          <a:bodyPr>
            <a:normAutofit/>
          </a:bodyPr>
          <a:lstStyle/>
          <a:p>
            <a:r>
              <a:rPr lang="en-US" sz="4000" dirty="0"/>
              <a:t>Teacher will hand out next page for human body book</a:t>
            </a:r>
          </a:p>
          <a:p>
            <a:r>
              <a:rPr lang="en-US" sz="4000" dirty="0"/>
              <a:t>Students will complete page as they watch the film over </a:t>
            </a:r>
            <a:r>
              <a:rPr lang="en-US" sz="4000" dirty="0" smtClean="0"/>
              <a:t>the muscular </a:t>
            </a:r>
            <a:r>
              <a:rPr lang="en-US" sz="4000" dirty="0"/>
              <a:t>system</a:t>
            </a:r>
          </a:p>
          <a:p>
            <a:r>
              <a:rPr lang="en-US" sz="4000" dirty="0">
                <a:hlinkClick r:id="rId2"/>
              </a:rPr>
              <a:t>http://</a:t>
            </a:r>
            <a:r>
              <a:rPr lang="en-US" sz="4000" dirty="0" smtClean="0">
                <a:hlinkClick r:id="rId2"/>
              </a:rPr>
              <a:t>kidshealth.org/en/kids/msmovie.html?WT.ac=en-k-htbw-main-page-g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 Students </a:t>
            </a:r>
            <a:r>
              <a:rPr lang="en-US" sz="4000" dirty="0"/>
              <a:t>will use kidshealth.org to finish </a:t>
            </a:r>
            <a:r>
              <a:rPr lang="en-US" sz="4000" dirty="0" smtClean="0"/>
              <a:t>  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book </a:t>
            </a:r>
            <a:r>
              <a:rPr lang="en-US" sz="4000" dirty="0"/>
              <a:t>page information</a:t>
            </a:r>
          </a:p>
          <a:p>
            <a:r>
              <a:rPr lang="en-US" sz="4000" dirty="0"/>
              <a:t>Students will complete DOL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5256" t="3553" r="25742" b="1514"/>
          <a:stretch/>
        </p:blipFill>
        <p:spPr>
          <a:xfrm>
            <a:off x="172528" y="172528"/>
            <a:ext cx="2876239" cy="640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880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EBF5B7-238C-4C8B-8DC2-2F654CADF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n-US" u="sng" dirty="0"/>
              <a:t>7</a:t>
            </a:r>
            <a:r>
              <a:rPr lang="en-US" u="sng" baseline="30000" dirty="0"/>
              <a:t>th</a:t>
            </a:r>
            <a:r>
              <a:rPr lang="en-US" u="sng" dirty="0"/>
              <a:t> Grade Weathering / Erosion / Deposition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A5D1C77-D93D-4DFA-9301-6444A248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www.youtube.com/watch?v=R-Iak3Wvh9c</a:t>
            </a: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://studyjams.scholastic.com/studyjams/jams/science/rocks-minerals-landforms/weathering-and-erosion.htm</a:t>
            </a:r>
            <a:endParaRPr lang="en-US" dirty="0"/>
          </a:p>
          <a:p>
            <a:endParaRPr lang="en-US" dirty="0"/>
          </a:p>
          <a:p>
            <a:r>
              <a:rPr lang="en-US" u="sng" dirty="0"/>
              <a:t>Power Point </a:t>
            </a:r>
            <a:r>
              <a:rPr lang="en-US" u="sng" dirty="0" smtClean="0"/>
              <a:t>Notes</a:t>
            </a:r>
          </a:p>
          <a:p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www.coachpease.com/5th-6-weeks.php</a:t>
            </a:r>
            <a:endParaRPr lang="en-US" u="sng" dirty="0" smtClean="0"/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93813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55" y="-290483"/>
            <a:ext cx="10515600" cy="1325563"/>
          </a:xfrm>
        </p:spPr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Card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856" y="686938"/>
            <a:ext cx="11923143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1. Teacher will assign small groups</a:t>
            </a:r>
          </a:p>
          <a:p>
            <a:r>
              <a:rPr lang="en-US" sz="3600" dirty="0" smtClean="0"/>
              <a:t>2. Students will complete weathering / erosion / deposition card sort in small groups</a:t>
            </a:r>
          </a:p>
          <a:p>
            <a:r>
              <a:rPr lang="en-US" sz="3600" dirty="0" smtClean="0"/>
              <a:t>3. Students will complete the card sort hand-out for a grade.</a:t>
            </a:r>
          </a:p>
          <a:p>
            <a:r>
              <a:rPr lang="en-US" sz="3600" dirty="0" smtClean="0"/>
              <a:t>4. Students will create a diagram to compare / contrast weathering, erosion, and deposition.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692078"/>
              </p:ext>
            </p:extLst>
          </p:nvPr>
        </p:nvGraphicFramePr>
        <p:xfrm>
          <a:off x="358475" y="4028536"/>
          <a:ext cx="11520099" cy="2725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0033"/>
                <a:gridCol w="3840033"/>
                <a:gridCol w="3840033"/>
              </a:tblGrid>
              <a:tr h="54019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Weathering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Erosion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Deposition</a:t>
                      </a:r>
                      <a:endParaRPr lang="en-US" sz="2800" dirty="0"/>
                    </a:p>
                  </a:txBody>
                  <a:tcPr/>
                </a:tc>
              </a:tr>
              <a:tr h="50889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Definition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Definition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definition</a:t>
                      </a:r>
                      <a:endParaRPr lang="en-US" sz="2400" dirty="0"/>
                    </a:p>
                  </a:txBody>
                  <a:tcPr/>
                </a:tc>
              </a:tr>
              <a:tr h="16768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Picture to Illustrate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Picture to Illustrate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Picture to Illustrate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874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248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Office Theme</vt:lpstr>
      <vt:lpstr>March 28, 2018</vt:lpstr>
      <vt:lpstr>Agenda</vt:lpstr>
      <vt:lpstr>LO’s</vt:lpstr>
      <vt:lpstr>DOL’S</vt:lpstr>
      <vt:lpstr>TEK’S</vt:lpstr>
      <vt:lpstr>6th Grade Muscular System</vt:lpstr>
      <vt:lpstr>7th Grade Weathering / Erosion / Deposition Video</vt:lpstr>
      <vt:lpstr>7th Grade Card Sort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26, 2018</dc:title>
  <dc:creator>Katherine Pease</dc:creator>
  <cp:lastModifiedBy>Pease, Katherine J</cp:lastModifiedBy>
  <cp:revision>13</cp:revision>
  <cp:lastPrinted>2018-03-28T13:21:48Z</cp:lastPrinted>
  <dcterms:created xsi:type="dcterms:W3CDTF">2018-03-25T17:16:06Z</dcterms:created>
  <dcterms:modified xsi:type="dcterms:W3CDTF">2018-03-28T13:23:18Z</dcterms:modified>
</cp:coreProperties>
</file>