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2" r:id="rId7"/>
    <p:sldId id="261" r:id="rId8"/>
    <p:sldId id="263" r:id="rId9"/>
    <p:sldId id="264"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0" d="100"/>
          <a:sy n="80" d="100"/>
        </p:scale>
        <p:origin x="48" y="20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FE953C6-DCC6-4E41-82D1-B01F052D13E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xmlns="" id="{D7878CD5-2805-454A-8577-0071D0D17F0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xmlns="" id="{58A1CA5C-EC00-44BC-BAFE-CA4D66EE48DA}"/>
              </a:ext>
            </a:extLst>
          </p:cNvPr>
          <p:cNvSpPr>
            <a:spLocks noGrp="1"/>
          </p:cNvSpPr>
          <p:nvPr>
            <p:ph type="dt" sz="half" idx="10"/>
          </p:nvPr>
        </p:nvSpPr>
        <p:spPr/>
        <p:txBody>
          <a:bodyPr/>
          <a:lstStyle/>
          <a:p>
            <a:fld id="{4578D475-B0CB-4FF7-9D65-2F20497ED38F}" type="datetimeFigureOut">
              <a:rPr lang="en-US" smtClean="0"/>
              <a:t>3/27/2018</a:t>
            </a:fld>
            <a:endParaRPr lang="en-US"/>
          </a:p>
        </p:txBody>
      </p:sp>
      <p:sp>
        <p:nvSpPr>
          <p:cNvPr id="5" name="Footer Placeholder 4">
            <a:extLst>
              <a:ext uri="{FF2B5EF4-FFF2-40B4-BE49-F238E27FC236}">
                <a16:creationId xmlns:a16="http://schemas.microsoft.com/office/drawing/2014/main" xmlns="" id="{FC7C1323-F81F-4460-B91B-3A5936C493C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2E739F91-D5DD-4250-A734-16041D024962}"/>
              </a:ext>
            </a:extLst>
          </p:cNvPr>
          <p:cNvSpPr>
            <a:spLocks noGrp="1"/>
          </p:cNvSpPr>
          <p:nvPr>
            <p:ph type="sldNum" sz="quarter" idx="12"/>
          </p:nvPr>
        </p:nvSpPr>
        <p:spPr/>
        <p:txBody>
          <a:bodyPr/>
          <a:lstStyle/>
          <a:p>
            <a:fld id="{CE84328D-7108-48D4-879C-2E251D8FF07F}" type="slidenum">
              <a:rPr lang="en-US" smtClean="0"/>
              <a:t>‹#›</a:t>
            </a:fld>
            <a:endParaRPr lang="en-US"/>
          </a:p>
        </p:txBody>
      </p:sp>
    </p:spTree>
    <p:extLst>
      <p:ext uri="{BB962C8B-B14F-4D97-AF65-F5344CB8AC3E}">
        <p14:creationId xmlns:p14="http://schemas.microsoft.com/office/powerpoint/2010/main" val="18050620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F56D91F-D851-4468-896D-9DE245C32629}"/>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xmlns="" id="{317BE688-E95D-4853-80A1-0DF214489A98}"/>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A2AF8AA5-63A9-4E89-B2D2-28CAF4E4E7A3}"/>
              </a:ext>
            </a:extLst>
          </p:cNvPr>
          <p:cNvSpPr>
            <a:spLocks noGrp="1"/>
          </p:cNvSpPr>
          <p:nvPr>
            <p:ph type="dt" sz="half" idx="10"/>
          </p:nvPr>
        </p:nvSpPr>
        <p:spPr/>
        <p:txBody>
          <a:bodyPr/>
          <a:lstStyle/>
          <a:p>
            <a:fld id="{4578D475-B0CB-4FF7-9D65-2F20497ED38F}" type="datetimeFigureOut">
              <a:rPr lang="en-US" smtClean="0"/>
              <a:t>3/27/2018</a:t>
            </a:fld>
            <a:endParaRPr lang="en-US"/>
          </a:p>
        </p:txBody>
      </p:sp>
      <p:sp>
        <p:nvSpPr>
          <p:cNvPr id="5" name="Footer Placeholder 4">
            <a:extLst>
              <a:ext uri="{FF2B5EF4-FFF2-40B4-BE49-F238E27FC236}">
                <a16:creationId xmlns:a16="http://schemas.microsoft.com/office/drawing/2014/main" xmlns="" id="{C6EE493A-A239-4407-9702-7226F9FA03C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C678BC48-9695-423C-A139-B8F2E5CDDF0E}"/>
              </a:ext>
            </a:extLst>
          </p:cNvPr>
          <p:cNvSpPr>
            <a:spLocks noGrp="1"/>
          </p:cNvSpPr>
          <p:nvPr>
            <p:ph type="sldNum" sz="quarter" idx="12"/>
          </p:nvPr>
        </p:nvSpPr>
        <p:spPr/>
        <p:txBody>
          <a:bodyPr/>
          <a:lstStyle/>
          <a:p>
            <a:fld id="{CE84328D-7108-48D4-879C-2E251D8FF07F}" type="slidenum">
              <a:rPr lang="en-US" smtClean="0"/>
              <a:t>‹#›</a:t>
            </a:fld>
            <a:endParaRPr lang="en-US"/>
          </a:p>
        </p:txBody>
      </p:sp>
    </p:spTree>
    <p:extLst>
      <p:ext uri="{BB962C8B-B14F-4D97-AF65-F5344CB8AC3E}">
        <p14:creationId xmlns:p14="http://schemas.microsoft.com/office/powerpoint/2010/main" val="4585213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xmlns="" id="{41FDE5EB-830A-47DE-A16C-5609F2B90D42}"/>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xmlns="" id="{636D4C3B-1FD6-4254-A81D-3CE45F9291BD}"/>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11ABDC0E-E4B0-472F-AC68-969EDB8EFB7E}"/>
              </a:ext>
            </a:extLst>
          </p:cNvPr>
          <p:cNvSpPr>
            <a:spLocks noGrp="1"/>
          </p:cNvSpPr>
          <p:nvPr>
            <p:ph type="dt" sz="half" idx="10"/>
          </p:nvPr>
        </p:nvSpPr>
        <p:spPr/>
        <p:txBody>
          <a:bodyPr/>
          <a:lstStyle/>
          <a:p>
            <a:fld id="{4578D475-B0CB-4FF7-9D65-2F20497ED38F}" type="datetimeFigureOut">
              <a:rPr lang="en-US" smtClean="0"/>
              <a:t>3/27/2018</a:t>
            </a:fld>
            <a:endParaRPr lang="en-US"/>
          </a:p>
        </p:txBody>
      </p:sp>
      <p:sp>
        <p:nvSpPr>
          <p:cNvPr id="5" name="Footer Placeholder 4">
            <a:extLst>
              <a:ext uri="{FF2B5EF4-FFF2-40B4-BE49-F238E27FC236}">
                <a16:creationId xmlns:a16="http://schemas.microsoft.com/office/drawing/2014/main" xmlns="" id="{6521784A-EFD7-4A2F-B77B-2048FA5F506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9F5D9929-21C4-4C9A-B130-0FE028909838}"/>
              </a:ext>
            </a:extLst>
          </p:cNvPr>
          <p:cNvSpPr>
            <a:spLocks noGrp="1"/>
          </p:cNvSpPr>
          <p:nvPr>
            <p:ph type="sldNum" sz="quarter" idx="12"/>
          </p:nvPr>
        </p:nvSpPr>
        <p:spPr/>
        <p:txBody>
          <a:bodyPr/>
          <a:lstStyle/>
          <a:p>
            <a:fld id="{CE84328D-7108-48D4-879C-2E251D8FF07F}" type="slidenum">
              <a:rPr lang="en-US" smtClean="0"/>
              <a:t>‹#›</a:t>
            </a:fld>
            <a:endParaRPr lang="en-US"/>
          </a:p>
        </p:txBody>
      </p:sp>
    </p:spTree>
    <p:extLst>
      <p:ext uri="{BB962C8B-B14F-4D97-AF65-F5344CB8AC3E}">
        <p14:creationId xmlns:p14="http://schemas.microsoft.com/office/powerpoint/2010/main" val="7182918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80BCF43-AB6C-44A0-B25D-5FC477C21D6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xmlns="" id="{0096A96A-1F9C-4C8D-B5DA-3E6D5F35E693}"/>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202DFDD0-C32C-4226-9623-04B49B4E6B14}"/>
              </a:ext>
            </a:extLst>
          </p:cNvPr>
          <p:cNvSpPr>
            <a:spLocks noGrp="1"/>
          </p:cNvSpPr>
          <p:nvPr>
            <p:ph type="dt" sz="half" idx="10"/>
          </p:nvPr>
        </p:nvSpPr>
        <p:spPr/>
        <p:txBody>
          <a:bodyPr/>
          <a:lstStyle/>
          <a:p>
            <a:fld id="{4578D475-B0CB-4FF7-9D65-2F20497ED38F}" type="datetimeFigureOut">
              <a:rPr lang="en-US" smtClean="0"/>
              <a:t>3/27/2018</a:t>
            </a:fld>
            <a:endParaRPr lang="en-US"/>
          </a:p>
        </p:txBody>
      </p:sp>
      <p:sp>
        <p:nvSpPr>
          <p:cNvPr id="5" name="Footer Placeholder 4">
            <a:extLst>
              <a:ext uri="{FF2B5EF4-FFF2-40B4-BE49-F238E27FC236}">
                <a16:creationId xmlns:a16="http://schemas.microsoft.com/office/drawing/2014/main" xmlns="" id="{C3A7545C-F2B3-45B6-9BFB-340CC637944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B4B08A3D-50C6-479E-9C80-E5472F71BA95}"/>
              </a:ext>
            </a:extLst>
          </p:cNvPr>
          <p:cNvSpPr>
            <a:spLocks noGrp="1"/>
          </p:cNvSpPr>
          <p:nvPr>
            <p:ph type="sldNum" sz="quarter" idx="12"/>
          </p:nvPr>
        </p:nvSpPr>
        <p:spPr/>
        <p:txBody>
          <a:bodyPr/>
          <a:lstStyle/>
          <a:p>
            <a:fld id="{CE84328D-7108-48D4-879C-2E251D8FF07F}" type="slidenum">
              <a:rPr lang="en-US" smtClean="0"/>
              <a:t>‹#›</a:t>
            </a:fld>
            <a:endParaRPr lang="en-US"/>
          </a:p>
        </p:txBody>
      </p:sp>
    </p:spTree>
    <p:extLst>
      <p:ext uri="{BB962C8B-B14F-4D97-AF65-F5344CB8AC3E}">
        <p14:creationId xmlns:p14="http://schemas.microsoft.com/office/powerpoint/2010/main" val="39126319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914B208-FFB1-4608-BAEC-818746DF203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xmlns="" id="{D452F569-3726-457A-B049-DB81465D136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xmlns="" id="{88918F58-E67B-40A5-B93E-13F173C76268}"/>
              </a:ext>
            </a:extLst>
          </p:cNvPr>
          <p:cNvSpPr>
            <a:spLocks noGrp="1"/>
          </p:cNvSpPr>
          <p:nvPr>
            <p:ph type="dt" sz="half" idx="10"/>
          </p:nvPr>
        </p:nvSpPr>
        <p:spPr/>
        <p:txBody>
          <a:bodyPr/>
          <a:lstStyle/>
          <a:p>
            <a:fld id="{4578D475-B0CB-4FF7-9D65-2F20497ED38F}" type="datetimeFigureOut">
              <a:rPr lang="en-US" smtClean="0"/>
              <a:t>3/27/2018</a:t>
            </a:fld>
            <a:endParaRPr lang="en-US"/>
          </a:p>
        </p:txBody>
      </p:sp>
      <p:sp>
        <p:nvSpPr>
          <p:cNvPr id="5" name="Footer Placeholder 4">
            <a:extLst>
              <a:ext uri="{FF2B5EF4-FFF2-40B4-BE49-F238E27FC236}">
                <a16:creationId xmlns:a16="http://schemas.microsoft.com/office/drawing/2014/main" xmlns="" id="{6F6AAAE2-B553-4EB3-99BC-2D22C85927C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9A292D84-320B-4BA6-8904-56617F1F55ED}"/>
              </a:ext>
            </a:extLst>
          </p:cNvPr>
          <p:cNvSpPr>
            <a:spLocks noGrp="1"/>
          </p:cNvSpPr>
          <p:nvPr>
            <p:ph type="sldNum" sz="quarter" idx="12"/>
          </p:nvPr>
        </p:nvSpPr>
        <p:spPr/>
        <p:txBody>
          <a:bodyPr/>
          <a:lstStyle/>
          <a:p>
            <a:fld id="{CE84328D-7108-48D4-879C-2E251D8FF07F}" type="slidenum">
              <a:rPr lang="en-US" smtClean="0"/>
              <a:t>‹#›</a:t>
            </a:fld>
            <a:endParaRPr lang="en-US"/>
          </a:p>
        </p:txBody>
      </p:sp>
    </p:spTree>
    <p:extLst>
      <p:ext uri="{BB962C8B-B14F-4D97-AF65-F5344CB8AC3E}">
        <p14:creationId xmlns:p14="http://schemas.microsoft.com/office/powerpoint/2010/main" val="6896560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57DF40B-899C-4160-AEB4-30D38CE3978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xmlns="" id="{CA96A9E4-E551-48C9-8079-EF12010D611C}"/>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xmlns="" id="{F5D01E21-49E5-404C-9DDF-C71881B5741B}"/>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xmlns="" id="{A208431D-93BC-4DB1-B32D-0E6AB64B6789}"/>
              </a:ext>
            </a:extLst>
          </p:cNvPr>
          <p:cNvSpPr>
            <a:spLocks noGrp="1"/>
          </p:cNvSpPr>
          <p:nvPr>
            <p:ph type="dt" sz="half" idx="10"/>
          </p:nvPr>
        </p:nvSpPr>
        <p:spPr/>
        <p:txBody>
          <a:bodyPr/>
          <a:lstStyle/>
          <a:p>
            <a:fld id="{4578D475-B0CB-4FF7-9D65-2F20497ED38F}" type="datetimeFigureOut">
              <a:rPr lang="en-US" smtClean="0"/>
              <a:t>3/27/2018</a:t>
            </a:fld>
            <a:endParaRPr lang="en-US"/>
          </a:p>
        </p:txBody>
      </p:sp>
      <p:sp>
        <p:nvSpPr>
          <p:cNvPr id="6" name="Footer Placeholder 5">
            <a:extLst>
              <a:ext uri="{FF2B5EF4-FFF2-40B4-BE49-F238E27FC236}">
                <a16:creationId xmlns:a16="http://schemas.microsoft.com/office/drawing/2014/main" xmlns="" id="{C4B8C60B-4B57-4E6E-A97F-49455FA0EA2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F8582EE0-8659-45A9-884B-DBD6F63E7992}"/>
              </a:ext>
            </a:extLst>
          </p:cNvPr>
          <p:cNvSpPr>
            <a:spLocks noGrp="1"/>
          </p:cNvSpPr>
          <p:nvPr>
            <p:ph type="sldNum" sz="quarter" idx="12"/>
          </p:nvPr>
        </p:nvSpPr>
        <p:spPr/>
        <p:txBody>
          <a:bodyPr/>
          <a:lstStyle/>
          <a:p>
            <a:fld id="{CE84328D-7108-48D4-879C-2E251D8FF07F}" type="slidenum">
              <a:rPr lang="en-US" smtClean="0"/>
              <a:t>‹#›</a:t>
            </a:fld>
            <a:endParaRPr lang="en-US"/>
          </a:p>
        </p:txBody>
      </p:sp>
    </p:spTree>
    <p:extLst>
      <p:ext uri="{BB962C8B-B14F-4D97-AF65-F5344CB8AC3E}">
        <p14:creationId xmlns:p14="http://schemas.microsoft.com/office/powerpoint/2010/main" val="2381507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62FA0AC-1339-4C4A-B9B9-8C43ACEA8FE1}"/>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xmlns="" id="{C203AC4C-F4A4-4110-B8D6-E06F5BC1829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xmlns="" id="{BB5BA04D-104E-4BAE-AE5C-864A226E7982}"/>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xmlns="" id="{F44F92F7-7FCA-41CC-AEFC-599CEE7498E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xmlns="" id="{0F8AF5F3-090B-4A9B-9202-56EEA62116B3}"/>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xmlns="" id="{8B946D1C-3D43-4103-80B3-1FA0CD3A5C1F}"/>
              </a:ext>
            </a:extLst>
          </p:cNvPr>
          <p:cNvSpPr>
            <a:spLocks noGrp="1"/>
          </p:cNvSpPr>
          <p:nvPr>
            <p:ph type="dt" sz="half" idx="10"/>
          </p:nvPr>
        </p:nvSpPr>
        <p:spPr/>
        <p:txBody>
          <a:bodyPr/>
          <a:lstStyle/>
          <a:p>
            <a:fld id="{4578D475-B0CB-4FF7-9D65-2F20497ED38F}" type="datetimeFigureOut">
              <a:rPr lang="en-US" smtClean="0"/>
              <a:t>3/27/2018</a:t>
            </a:fld>
            <a:endParaRPr lang="en-US"/>
          </a:p>
        </p:txBody>
      </p:sp>
      <p:sp>
        <p:nvSpPr>
          <p:cNvPr id="8" name="Footer Placeholder 7">
            <a:extLst>
              <a:ext uri="{FF2B5EF4-FFF2-40B4-BE49-F238E27FC236}">
                <a16:creationId xmlns:a16="http://schemas.microsoft.com/office/drawing/2014/main" xmlns="" id="{C3B7B86B-0320-4D79-8B09-61CC8ACEBCF6}"/>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xmlns="" id="{C9FED1D6-A655-46A0-9231-E0E43282EE18}"/>
              </a:ext>
            </a:extLst>
          </p:cNvPr>
          <p:cNvSpPr>
            <a:spLocks noGrp="1"/>
          </p:cNvSpPr>
          <p:nvPr>
            <p:ph type="sldNum" sz="quarter" idx="12"/>
          </p:nvPr>
        </p:nvSpPr>
        <p:spPr/>
        <p:txBody>
          <a:bodyPr/>
          <a:lstStyle/>
          <a:p>
            <a:fld id="{CE84328D-7108-48D4-879C-2E251D8FF07F}" type="slidenum">
              <a:rPr lang="en-US" smtClean="0"/>
              <a:t>‹#›</a:t>
            </a:fld>
            <a:endParaRPr lang="en-US"/>
          </a:p>
        </p:txBody>
      </p:sp>
    </p:spTree>
    <p:extLst>
      <p:ext uri="{BB962C8B-B14F-4D97-AF65-F5344CB8AC3E}">
        <p14:creationId xmlns:p14="http://schemas.microsoft.com/office/powerpoint/2010/main" val="2252257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5668FE5-EC2C-4323-8E7A-AAB1F385486A}"/>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xmlns="" id="{CBFC4025-6E33-4114-9A4C-1979C18A6AAF}"/>
              </a:ext>
            </a:extLst>
          </p:cNvPr>
          <p:cNvSpPr>
            <a:spLocks noGrp="1"/>
          </p:cNvSpPr>
          <p:nvPr>
            <p:ph type="dt" sz="half" idx="10"/>
          </p:nvPr>
        </p:nvSpPr>
        <p:spPr/>
        <p:txBody>
          <a:bodyPr/>
          <a:lstStyle/>
          <a:p>
            <a:fld id="{4578D475-B0CB-4FF7-9D65-2F20497ED38F}" type="datetimeFigureOut">
              <a:rPr lang="en-US" smtClean="0"/>
              <a:t>3/27/2018</a:t>
            </a:fld>
            <a:endParaRPr lang="en-US"/>
          </a:p>
        </p:txBody>
      </p:sp>
      <p:sp>
        <p:nvSpPr>
          <p:cNvPr id="4" name="Footer Placeholder 3">
            <a:extLst>
              <a:ext uri="{FF2B5EF4-FFF2-40B4-BE49-F238E27FC236}">
                <a16:creationId xmlns:a16="http://schemas.microsoft.com/office/drawing/2014/main" xmlns="" id="{87A1C30F-0F25-4A20-A52F-D25DBD3CFD9F}"/>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xmlns="" id="{8084550B-0D88-4A84-BBFD-547E64DDED7C}"/>
              </a:ext>
            </a:extLst>
          </p:cNvPr>
          <p:cNvSpPr>
            <a:spLocks noGrp="1"/>
          </p:cNvSpPr>
          <p:nvPr>
            <p:ph type="sldNum" sz="quarter" idx="12"/>
          </p:nvPr>
        </p:nvSpPr>
        <p:spPr/>
        <p:txBody>
          <a:bodyPr/>
          <a:lstStyle/>
          <a:p>
            <a:fld id="{CE84328D-7108-48D4-879C-2E251D8FF07F}" type="slidenum">
              <a:rPr lang="en-US" smtClean="0"/>
              <a:t>‹#›</a:t>
            </a:fld>
            <a:endParaRPr lang="en-US"/>
          </a:p>
        </p:txBody>
      </p:sp>
    </p:spTree>
    <p:extLst>
      <p:ext uri="{BB962C8B-B14F-4D97-AF65-F5344CB8AC3E}">
        <p14:creationId xmlns:p14="http://schemas.microsoft.com/office/powerpoint/2010/main" val="27685229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xmlns="" id="{FFD44A45-080E-41C9-8F89-7AF6A035C7AC}"/>
              </a:ext>
            </a:extLst>
          </p:cNvPr>
          <p:cNvSpPr>
            <a:spLocks noGrp="1"/>
          </p:cNvSpPr>
          <p:nvPr>
            <p:ph type="dt" sz="half" idx="10"/>
          </p:nvPr>
        </p:nvSpPr>
        <p:spPr/>
        <p:txBody>
          <a:bodyPr/>
          <a:lstStyle/>
          <a:p>
            <a:fld id="{4578D475-B0CB-4FF7-9D65-2F20497ED38F}" type="datetimeFigureOut">
              <a:rPr lang="en-US" smtClean="0"/>
              <a:t>3/27/2018</a:t>
            </a:fld>
            <a:endParaRPr lang="en-US"/>
          </a:p>
        </p:txBody>
      </p:sp>
      <p:sp>
        <p:nvSpPr>
          <p:cNvPr id="3" name="Footer Placeholder 2">
            <a:extLst>
              <a:ext uri="{FF2B5EF4-FFF2-40B4-BE49-F238E27FC236}">
                <a16:creationId xmlns:a16="http://schemas.microsoft.com/office/drawing/2014/main" xmlns="" id="{22BBF9E4-03C2-4E86-B643-9BF822DCB6CF}"/>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xmlns="" id="{3EF868C0-FD13-415F-8B38-27021F346DD5}"/>
              </a:ext>
            </a:extLst>
          </p:cNvPr>
          <p:cNvSpPr>
            <a:spLocks noGrp="1"/>
          </p:cNvSpPr>
          <p:nvPr>
            <p:ph type="sldNum" sz="quarter" idx="12"/>
          </p:nvPr>
        </p:nvSpPr>
        <p:spPr/>
        <p:txBody>
          <a:bodyPr/>
          <a:lstStyle/>
          <a:p>
            <a:fld id="{CE84328D-7108-48D4-879C-2E251D8FF07F}" type="slidenum">
              <a:rPr lang="en-US" smtClean="0"/>
              <a:t>‹#›</a:t>
            </a:fld>
            <a:endParaRPr lang="en-US"/>
          </a:p>
        </p:txBody>
      </p:sp>
    </p:spTree>
    <p:extLst>
      <p:ext uri="{BB962C8B-B14F-4D97-AF65-F5344CB8AC3E}">
        <p14:creationId xmlns:p14="http://schemas.microsoft.com/office/powerpoint/2010/main" val="2185875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16D4A2F-EE95-4224-AB26-64DA48A2670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xmlns="" id="{EE23BAAA-376A-45E8-B42E-C7F9946E284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xmlns="" id="{711F2AF8-594B-47CC-8AA1-45E7EDC7F46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xmlns="" id="{56F9B399-22B8-4D4D-97C5-E40DF189FB1F}"/>
              </a:ext>
            </a:extLst>
          </p:cNvPr>
          <p:cNvSpPr>
            <a:spLocks noGrp="1"/>
          </p:cNvSpPr>
          <p:nvPr>
            <p:ph type="dt" sz="half" idx="10"/>
          </p:nvPr>
        </p:nvSpPr>
        <p:spPr/>
        <p:txBody>
          <a:bodyPr/>
          <a:lstStyle/>
          <a:p>
            <a:fld id="{4578D475-B0CB-4FF7-9D65-2F20497ED38F}" type="datetimeFigureOut">
              <a:rPr lang="en-US" smtClean="0"/>
              <a:t>3/27/2018</a:t>
            </a:fld>
            <a:endParaRPr lang="en-US"/>
          </a:p>
        </p:txBody>
      </p:sp>
      <p:sp>
        <p:nvSpPr>
          <p:cNvPr id="6" name="Footer Placeholder 5">
            <a:extLst>
              <a:ext uri="{FF2B5EF4-FFF2-40B4-BE49-F238E27FC236}">
                <a16:creationId xmlns:a16="http://schemas.microsoft.com/office/drawing/2014/main" xmlns="" id="{E5668A3C-1A3F-4EA6-9C3E-ABF0F2B0492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DAE02958-8850-4EBB-86B9-7451992A7213}"/>
              </a:ext>
            </a:extLst>
          </p:cNvPr>
          <p:cNvSpPr>
            <a:spLocks noGrp="1"/>
          </p:cNvSpPr>
          <p:nvPr>
            <p:ph type="sldNum" sz="quarter" idx="12"/>
          </p:nvPr>
        </p:nvSpPr>
        <p:spPr/>
        <p:txBody>
          <a:bodyPr/>
          <a:lstStyle/>
          <a:p>
            <a:fld id="{CE84328D-7108-48D4-879C-2E251D8FF07F}" type="slidenum">
              <a:rPr lang="en-US" smtClean="0"/>
              <a:t>‹#›</a:t>
            </a:fld>
            <a:endParaRPr lang="en-US"/>
          </a:p>
        </p:txBody>
      </p:sp>
    </p:spTree>
    <p:extLst>
      <p:ext uri="{BB962C8B-B14F-4D97-AF65-F5344CB8AC3E}">
        <p14:creationId xmlns:p14="http://schemas.microsoft.com/office/powerpoint/2010/main" val="30452567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EAEC450-AF6C-4BA9-B52E-3C435936309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xmlns="" id="{7A026098-D522-46C4-B38B-BD4CA662A58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xmlns="" id="{A1D3AD38-0D1F-4394-A6CC-AFECDD94818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xmlns="" id="{C4CE9F6F-138F-4D29-8C6B-3935385032E9}"/>
              </a:ext>
            </a:extLst>
          </p:cNvPr>
          <p:cNvSpPr>
            <a:spLocks noGrp="1"/>
          </p:cNvSpPr>
          <p:nvPr>
            <p:ph type="dt" sz="half" idx="10"/>
          </p:nvPr>
        </p:nvSpPr>
        <p:spPr/>
        <p:txBody>
          <a:bodyPr/>
          <a:lstStyle/>
          <a:p>
            <a:fld id="{4578D475-B0CB-4FF7-9D65-2F20497ED38F}" type="datetimeFigureOut">
              <a:rPr lang="en-US" smtClean="0"/>
              <a:t>3/27/2018</a:t>
            </a:fld>
            <a:endParaRPr lang="en-US"/>
          </a:p>
        </p:txBody>
      </p:sp>
      <p:sp>
        <p:nvSpPr>
          <p:cNvPr id="6" name="Footer Placeholder 5">
            <a:extLst>
              <a:ext uri="{FF2B5EF4-FFF2-40B4-BE49-F238E27FC236}">
                <a16:creationId xmlns:a16="http://schemas.microsoft.com/office/drawing/2014/main" xmlns="" id="{D2936267-358B-40AC-BF24-EE0B8BF5F71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DEA55284-D5F3-4DB8-9C2C-1926458F580C}"/>
              </a:ext>
            </a:extLst>
          </p:cNvPr>
          <p:cNvSpPr>
            <a:spLocks noGrp="1"/>
          </p:cNvSpPr>
          <p:nvPr>
            <p:ph type="sldNum" sz="quarter" idx="12"/>
          </p:nvPr>
        </p:nvSpPr>
        <p:spPr/>
        <p:txBody>
          <a:bodyPr/>
          <a:lstStyle/>
          <a:p>
            <a:fld id="{CE84328D-7108-48D4-879C-2E251D8FF07F}" type="slidenum">
              <a:rPr lang="en-US" smtClean="0"/>
              <a:t>‹#›</a:t>
            </a:fld>
            <a:endParaRPr lang="en-US"/>
          </a:p>
        </p:txBody>
      </p:sp>
    </p:spTree>
    <p:extLst>
      <p:ext uri="{BB962C8B-B14F-4D97-AF65-F5344CB8AC3E}">
        <p14:creationId xmlns:p14="http://schemas.microsoft.com/office/powerpoint/2010/main" val="27406802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xmlns="" id="{79DC2899-A30E-4164-81A0-34A9A37A857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xmlns="" id="{26781F49-4AEE-4447-8473-21CC83A88EA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498F671A-0EEA-42D7-B947-74A50A3CFF9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578D475-B0CB-4FF7-9D65-2F20497ED38F}" type="datetimeFigureOut">
              <a:rPr lang="en-US" smtClean="0"/>
              <a:t>3/27/2018</a:t>
            </a:fld>
            <a:endParaRPr lang="en-US"/>
          </a:p>
        </p:txBody>
      </p:sp>
      <p:sp>
        <p:nvSpPr>
          <p:cNvPr id="5" name="Footer Placeholder 4">
            <a:extLst>
              <a:ext uri="{FF2B5EF4-FFF2-40B4-BE49-F238E27FC236}">
                <a16:creationId xmlns:a16="http://schemas.microsoft.com/office/drawing/2014/main" xmlns="" id="{4636DB01-47C4-47F0-A42A-9E361F5486B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xmlns="" id="{09508A74-5170-4936-BD86-F2BD3A5C6B5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E84328D-7108-48D4-879C-2E251D8FF07F}" type="slidenum">
              <a:rPr lang="en-US" smtClean="0"/>
              <a:t>‹#›</a:t>
            </a:fld>
            <a:endParaRPr lang="en-US"/>
          </a:p>
        </p:txBody>
      </p:sp>
    </p:spTree>
    <p:extLst>
      <p:ext uri="{BB962C8B-B14F-4D97-AF65-F5344CB8AC3E}">
        <p14:creationId xmlns:p14="http://schemas.microsoft.com/office/powerpoint/2010/main" val="89698723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www.youtube.com/watch?v=i42FSNA9bAY" TargetMode="External"/><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kidshealth.org/en/kids/msmovie.html?WT.ac=en-k-htbw-main-page-g"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www.coachpease.com/5th-6-weeks.php" TargetMode="External"/><Relationship Id="rId2" Type="http://schemas.openxmlformats.org/officeDocument/2006/relationships/hyperlink" Target="http://studyjams.scholastic.com/studyjams/jams/science/rocks-minerals-landforms/weathering-and-erosion.htm"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lum bright="70000" contrast="-70000"/>
          </a:blip>
          <a:stretch>
            <a:fillRect/>
          </a:stretch>
        </p:blipFill>
        <p:spPr>
          <a:xfrm>
            <a:off x="0" y="-181156"/>
            <a:ext cx="12191999" cy="7254815"/>
          </a:xfrm>
          <a:prstGeom prst="rect">
            <a:avLst/>
          </a:prstGeom>
        </p:spPr>
      </p:pic>
      <p:sp>
        <p:nvSpPr>
          <p:cNvPr id="2" name="Title 1">
            <a:extLst>
              <a:ext uri="{FF2B5EF4-FFF2-40B4-BE49-F238E27FC236}">
                <a16:creationId xmlns:a16="http://schemas.microsoft.com/office/drawing/2014/main" xmlns="" id="{56603849-6048-46E6-B6E7-AD944A8BA52C}"/>
              </a:ext>
            </a:extLst>
          </p:cNvPr>
          <p:cNvSpPr>
            <a:spLocks noGrp="1"/>
          </p:cNvSpPr>
          <p:nvPr>
            <p:ph type="ctrTitle"/>
          </p:nvPr>
        </p:nvSpPr>
        <p:spPr>
          <a:xfrm>
            <a:off x="1524000" y="207963"/>
            <a:ext cx="9144000" cy="909637"/>
          </a:xfrm>
        </p:spPr>
        <p:txBody>
          <a:bodyPr>
            <a:normAutofit fontScale="90000"/>
          </a:bodyPr>
          <a:lstStyle/>
          <a:p>
            <a:r>
              <a:rPr lang="en-US" b="1" u="sng" dirty="0">
                <a:latin typeface="Algerian" panose="04020705040A02060702" pitchFamily="82" charset="0"/>
              </a:rPr>
              <a:t>March </a:t>
            </a:r>
            <a:r>
              <a:rPr lang="en-US" b="1" u="sng" dirty="0" smtClean="0">
                <a:latin typeface="Algerian" panose="04020705040A02060702" pitchFamily="82" charset="0"/>
              </a:rPr>
              <a:t>27, </a:t>
            </a:r>
            <a:r>
              <a:rPr lang="en-US" b="1" u="sng" dirty="0">
                <a:latin typeface="Algerian" panose="04020705040A02060702" pitchFamily="82" charset="0"/>
              </a:rPr>
              <a:t>2018</a:t>
            </a:r>
          </a:p>
        </p:txBody>
      </p:sp>
      <p:sp>
        <p:nvSpPr>
          <p:cNvPr id="3" name="Subtitle 2">
            <a:extLst>
              <a:ext uri="{FF2B5EF4-FFF2-40B4-BE49-F238E27FC236}">
                <a16:creationId xmlns:a16="http://schemas.microsoft.com/office/drawing/2014/main" xmlns="" id="{3FBEBFC1-59C5-48E9-873C-6CC8ACAFE391}"/>
              </a:ext>
            </a:extLst>
          </p:cNvPr>
          <p:cNvSpPr>
            <a:spLocks noGrp="1"/>
          </p:cNvSpPr>
          <p:nvPr>
            <p:ph type="subTitle" idx="1"/>
          </p:nvPr>
        </p:nvSpPr>
        <p:spPr>
          <a:xfrm>
            <a:off x="1524000" y="1117600"/>
            <a:ext cx="9144000" cy="5669280"/>
          </a:xfrm>
        </p:spPr>
        <p:txBody>
          <a:bodyPr>
            <a:normAutofit lnSpcReduction="10000"/>
          </a:bodyPr>
          <a:lstStyle/>
          <a:p>
            <a:pPr marL="457200" indent="-457200" algn="l">
              <a:buAutoNum type="arabicPeriod"/>
            </a:pPr>
            <a:r>
              <a:rPr lang="en-US" sz="5400" dirty="0"/>
              <a:t>Collect </a:t>
            </a:r>
            <a:r>
              <a:rPr lang="en-US" sz="5400" dirty="0" smtClean="0"/>
              <a:t>PDN / DOL </a:t>
            </a:r>
            <a:r>
              <a:rPr lang="en-US" sz="5400" dirty="0"/>
              <a:t>from basket / Blue=6</a:t>
            </a:r>
            <a:r>
              <a:rPr lang="en-US" sz="5400" baseline="30000" dirty="0"/>
              <a:t>th</a:t>
            </a:r>
            <a:r>
              <a:rPr lang="en-US" sz="5400" dirty="0"/>
              <a:t>  Green=7</a:t>
            </a:r>
            <a:r>
              <a:rPr lang="en-US" sz="5400" baseline="30000" dirty="0"/>
              <a:t>th</a:t>
            </a:r>
          </a:p>
          <a:p>
            <a:pPr marL="457200" indent="-457200" algn="l">
              <a:buAutoNum type="arabicPeriod"/>
            </a:pPr>
            <a:r>
              <a:rPr lang="en-US" sz="5400" dirty="0" smtClean="0"/>
              <a:t>7</a:t>
            </a:r>
            <a:r>
              <a:rPr lang="en-US" sz="5400" baseline="30000" dirty="0" smtClean="0"/>
              <a:t>th</a:t>
            </a:r>
            <a:r>
              <a:rPr lang="en-US" sz="5400" dirty="0" smtClean="0"/>
              <a:t> Grade Collect </a:t>
            </a:r>
            <a:r>
              <a:rPr lang="en-US" sz="5400" dirty="0"/>
              <a:t>TX Fusion Textbook</a:t>
            </a:r>
          </a:p>
          <a:p>
            <a:pPr marL="457200" indent="-457200" algn="l">
              <a:buAutoNum type="arabicPeriod"/>
            </a:pPr>
            <a:r>
              <a:rPr lang="en-US" sz="5400" dirty="0"/>
              <a:t>Sharpen Pencil</a:t>
            </a:r>
          </a:p>
          <a:p>
            <a:pPr marL="457200" indent="-457200" algn="l">
              <a:buAutoNum type="arabicPeriod"/>
            </a:pPr>
            <a:r>
              <a:rPr lang="en-US" sz="5400" dirty="0"/>
              <a:t>Sit in assigned seat</a:t>
            </a:r>
          </a:p>
          <a:p>
            <a:pPr marL="457200" indent="-457200" algn="l">
              <a:buAutoNum type="arabicPeriod"/>
            </a:pPr>
            <a:r>
              <a:rPr lang="en-US" sz="5400" dirty="0"/>
              <a:t>Complete </a:t>
            </a:r>
            <a:r>
              <a:rPr lang="en-US" sz="5400" dirty="0" smtClean="0"/>
              <a:t>PDN/DOL </a:t>
            </a:r>
            <a:r>
              <a:rPr lang="en-US" sz="5400" dirty="0"/>
              <a:t>on own</a:t>
            </a:r>
          </a:p>
        </p:txBody>
      </p:sp>
    </p:spTree>
    <p:extLst>
      <p:ext uri="{BB962C8B-B14F-4D97-AF65-F5344CB8AC3E}">
        <p14:creationId xmlns:p14="http://schemas.microsoft.com/office/powerpoint/2010/main" val="7869238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lum bright="70000" contrast="-70000"/>
          </a:blip>
          <a:stretch>
            <a:fillRect/>
          </a:stretch>
        </p:blipFill>
        <p:spPr>
          <a:xfrm>
            <a:off x="-114300" y="-190681"/>
            <a:ext cx="12191999" cy="7254815"/>
          </a:xfrm>
          <a:prstGeom prst="rect">
            <a:avLst/>
          </a:prstGeom>
        </p:spPr>
      </p:pic>
      <p:sp>
        <p:nvSpPr>
          <p:cNvPr id="2" name="Title 1">
            <a:extLst>
              <a:ext uri="{FF2B5EF4-FFF2-40B4-BE49-F238E27FC236}">
                <a16:creationId xmlns:a16="http://schemas.microsoft.com/office/drawing/2014/main" xmlns="" id="{A77BC947-0629-4DAB-9C5E-32F165FAA520}"/>
              </a:ext>
            </a:extLst>
          </p:cNvPr>
          <p:cNvSpPr>
            <a:spLocks noGrp="1"/>
          </p:cNvSpPr>
          <p:nvPr>
            <p:ph type="title"/>
          </p:nvPr>
        </p:nvSpPr>
        <p:spPr>
          <a:xfrm>
            <a:off x="914400" y="875589"/>
            <a:ext cx="10515600" cy="945515"/>
          </a:xfrm>
        </p:spPr>
        <p:txBody>
          <a:bodyPr>
            <a:normAutofit/>
          </a:bodyPr>
          <a:lstStyle/>
          <a:p>
            <a:pPr algn="ctr"/>
            <a:r>
              <a:rPr lang="en-US" sz="5400" b="1" u="sng" dirty="0">
                <a:latin typeface="Algerian" panose="04020705040A02060702" pitchFamily="82" charset="0"/>
              </a:rPr>
              <a:t>Agenda</a:t>
            </a:r>
          </a:p>
        </p:txBody>
      </p:sp>
      <p:sp>
        <p:nvSpPr>
          <p:cNvPr id="3" name="Content Placeholder 2">
            <a:extLst>
              <a:ext uri="{FF2B5EF4-FFF2-40B4-BE49-F238E27FC236}">
                <a16:creationId xmlns:a16="http://schemas.microsoft.com/office/drawing/2014/main" xmlns="" id="{7ACB62A5-B69C-442E-948A-5C1E90BA876C}"/>
              </a:ext>
            </a:extLst>
          </p:cNvPr>
          <p:cNvSpPr>
            <a:spLocks noGrp="1"/>
          </p:cNvSpPr>
          <p:nvPr>
            <p:ph idx="1"/>
          </p:nvPr>
        </p:nvSpPr>
        <p:spPr>
          <a:xfrm>
            <a:off x="589280" y="1825625"/>
            <a:ext cx="5293360" cy="4351338"/>
          </a:xfrm>
        </p:spPr>
        <p:txBody>
          <a:bodyPr>
            <a:normAutofit/>
          </a:bodyPr>
          <a:lstStyle/>
          <a:p>
            <a:pPr marL="0" indent="0" algn="ctr">
              <a:buNone/>
            </a:pPr>
            <a:r>
              <a:rPr lang="en-US" sz="4400" b="1" u="sng" dirty="0"/>
              <a:t>7</a:t>
            </a:r>
            <a:r>
              <a:rPr lang="en-US" sz="4400" b="1" u="sng" baseline="30000" dirty="0"/>
              <a:t>th</a:t>
            </a:r>
            <a:r>
              <a:rPr lang="en-US" sz="4400" b="1" u="sng" dirty="0"/>
              <a:t> Grade</a:t>
            </a:r>
          </a:p>
          <a:p>
            <a:pPr marL="514350" indent="-514350">
              <a:buAutoNum type="arabicPeriod"/>
            </a:pPr>
            <a:r>
              <a:rPr lang="en-US" sz="4400" dirty="0"/>
              <a:t>PDN</a:t>
            </a:r>
          </a:p>
          <a:p>
            <a:pPr marL="514350" indent="-514350">
              <a:buAutoNum type="arabicPeriod"/>
            </a:pPr>
            <a:r>
              <a:rPr lang="en-US" sz="4400" dirty="0" smtClean="0"/>
              <a:t>Finish Power </a:t>
            </a:r>
            <a:r>
              <a:rPr lang="en-US" sz="4400" dirty="0"/>
              <a:t>Point </a:t>
            </a:r>
          </a:p>
          <a:p>
            <a:pPr marL="514350" indent="-514350">
              <a:buAutoNum type="arabicPeriod"/>
            </a:pPr>
            <a:r>
              <a:rPr lang="en-US" sz="4400" dirty="0"/>
              <a:t>Card Sort</a:t>
            </a:r>
          </a:p>
          <a:p>
            <a:pPr marL="514350" indent="-514350">
              <a:buAutoNum type="arabicPeriod"/>
            </a:pPr>
            <a:r>
              <a:rPr lang="en-US" sz="4400" dirty="0"/>
              <a:t>DOL</a:t>
            </a:r>
          </a:p>
        </p:txBody>
      </p:sp>
      <p:sp>
        <p:nvSpPr>
          <p:cNvPr id="4" name="Content Placeholder 2">
            <a:extLst>
              <a:ext uri="{FF2B5EF4-FFF2-40B4-BE49-F238E27FC236}">
                <a16:creationId xmlns:a16="http://schemas.microsoft.com/office/drawing/2014/main" xmlns="" id="{EA036F94-75CB-456E-96F4-5F861584DA08}"/>
              </a:ext>
            </a:extLst>
          </p:cNvPr>
          <p:cNvSpPr txBox="1">
            <a:spLocks/>
          </p:cNvSpPr>
          <p:nvPr/>
        </p:nvSpPr>
        <p:spPr>
          <a:xfrm>
            <a:off x="6309360" y="1825625"/>
            <a:ext cx="5882640" cy="43513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n-US" sz="4400" b="1" u="sng" dirty="0"/>
              <a:t>6</a:t>
            </a:r>
            <a:r>
              <a:rPr lang="en-US" sz="4400" b="1" u="sng" baseline="30000" dirty="0"/>
              <a:t>th</a:t>
            </a:r>
            <a:r>
              <a:rPr lang="en-US" sz="4400" b="1" u="sng" dirty="0"/>
              <a:t> Grade</a:t>
            </a:r>
          </a:p>
          <a:p>
            <a:pPr marL="514350" indent="-514350">
              <a:buFont typeface="Arial" panose="020B0604020202020204" pitchFamily="34" charset="0"/>
              <a:buAutoNum type="arabicPeriod"/>
            </a:pPr>
            <a:r>
              <a:rPr lang="en-US" sz="4400" dirty="0"/>
              <a:t>PDN</a:t>
            </a:r>
          </a:p>
          <a:p>
            <a:pPr marL="514350" indent="-514350">
              <a:buFont typeface="Arial" panose="020B0604020202020204" pitchFamily="34" charset="0"/>
              <a:buAutoNum type="arabicPeriod"/>
            </a:pPr>
            <a:r>
              <a:rPr lang="en-US" sz="4400" dirty="0"/>
              <a:t>Video Clip</a:t>
            </a:r>
          </a:p>
          <a:p>
            <a:pPr marL="514350" indent="-514350">
              <a:buFont typeface="Arial" panose="020B0604020202020204" pitchFamily="34" charset="0"/>
              <a:buAutoNum type="arabicPeriod"/>
            </a:pPr>
            <a:r>
              <a:rPr lang="en-US" sz="4400" dirty="0"/>
              <a:t>KidsHealth.org</a:t>
            </a:r>
          </a:p>
          <a:p>
            <a:pPr marL="514350" indent="-514350">
              <a:buFont typeface="Arial" panose="020B0604020202020204" pitchFamily="34" charset="0"/>
              <a:buAutoNum type="arabicPeriod"/>
            </a:pPr>
            <a:r>
              <a:rPr lang="en-US" sz="4400" dirty="0"/>
              <a:t>DOL</a:t>
            </a:r>
          </a:p>
        </p:txBody>
      </p:sp>
    </p:spTree>
    <p:extLst>
      <p:ext uri="{BB962C8B-B14F-4D97-AF65-F5344CB8AC3E}">
        <p14:creationId xmlns:p14="http://schemas.microsoft.com/office/powerpoint/2010/main" val="39196482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2">
            <a:lum bright="70000" contrast="-70000"/>
          </a:blip>
          <a:stretch>
            <a:fillRect/>
          </a:stretch>
        </p:blipFill>
        <p:spPr>
          <a:xfrm>
            <a:off x="0" y="-181156"/>
            <a:ext cx="12191999" cy="7254815"/>
          </a:xfrm>
          <a:prstGeom prst="rect">
            <a:avLst/>
          </a:prstGeom>
        </p:spPr>
      </p:pic>
      <p:sp>
        <p:nvSpPr>
          <p:cNvPr id="4" name="Title 1">
            <a:extLst>
              <a:ext uri="{FF2B5EF4-FFF2-40B4-BE49-F238E27FC236}">
                <a16:creationId xmlns:a16="http://schemas.microsoft.com/office/drawing/2014/main" xmlns="" id="{1FF82D32-6CDF-4441-B3E6-0087E67B2F1B}"/>
              </a:ext>
            </a:extLst>
          </p:cNvPr>
          <p:cNvSpPr>
            <a:spLocks noGrp="1"/>
          </p:cNvSpPr>
          <p:nvPr>
            <p:ph type="title"/>
          </p:nvPr>
        </p:nvSpPr>
        <p:spPr>
          <a:xfrm>
            <a:off x="904875" y="880110"/>
            <a:ext cx="10515600" cy="945515"/>
          </a:xfrm>
        </p:spPr>
        <p:txBody>
          <a:bodyPr>
            <a:normAutofit/>
          </a:bodyPr>
          <a:lstStyle/>
          <a:p>
            <a:pPr algn="ctr"/>
            <a:r>
              <a:rPr lang="en-US" sz="5400" b="1" u="sng" dirty="0">
                <a:latin typeface="Algerian" panose="04020705040A02060702" pitchFamily="82" charset="0"/>
              </a:rPr>
              <a:t>LO’s</a:t>
            </a:r>
          </a:p>
        </p:txBody>
      </p:sp>
      <p:sp>
        <p:nvSpPr>
          <p:cNvPr id="5" name="Content Placeholder 2">
            <a:extLst>
              <a:ext uri="{FF2B5EF4-FFF2-40B4-BE49-F238E27FC236}">
                <a16:creationId xmlns:a16="http://schemas.microsoft.com/office/drawing/2014/main" xmlns="" id="{3CAFB2FF-7239-4B36-8EE6-D21C5F6528CC}"/>
              </a:ext>
            </a:extLst>
          </p:cNvPr>
          <p:cNvSpPr>
            <a:spLocks noGrp="1"/>
          </p:cNvSpPr>
          <p:nvPr>
            <p:ph idx="1"/>
          </p:nvPr>
        </p:nvSpPr>
        <p:spPr>
          <a:xfrm>
            <a:off x="589280" y="1825625"/>
            <a:ext cx="5293360" cy="4351338"/>
          </a:xfrm>
        </p:spPr>
        <p:txBody>
          <a:bodyPr>
            <a:normAutofit/>
          </a:bodyPr>
          <a:lstStyle/>
          <a:p>
            <a:pPr marL="0" indent="0" algn="ctr">
              <a:buNone/>
            </a:pPr>
            <a:r>
              <a:rPr lang="en-US" sz="4400" b="1" u="sng" dirty="0"/>
              <a:t>7</a:t>
            </a:r>
            <a:r>
              <a:rPr lang="en-US" sz="4400" b="1" u="sng" baseline="30000" dirty="0"/>
              <a:t>th</a:t>
            </a:r>
            <a:r>
              <a:rPr lang="en-US" sz="4400" b="1" u="sng" dirty="0"/>
              <a:t> Grade</a:t>
            </a:r>
          </a:p>
          <a:p>
            <a:pPr marL="0" indent="0" algn="ctr">
              <a:buNone/>
            </a:pPr>
            <a:r>
              <a:rPr lang="en-US" sz="4400" dirty="0"/>
              <a:t>We will compare/contrast weathering, erosion, deposition through vocabulary activity.</a:t>
            </a:r>
          </a:p>
        </p:txBody>
      </p:sp>
      <p:sp>
        <p:nvSpPr>
          <p:cNvPr id="6" name="Content Placeholder 2">
            <a:extLst>
              <a:ext uri="{FF2B5EF4-FFF2-40B4-BE49-F238E27FC236}">
                <a16:creationId xmlns:a16="http://schemas.microsoft.com/office/drawing/2014/main" xmlns="" id="{8BB30B1B-4929-4AC1-927C-4D2C65469D11}"/>
              </a:ext>
            </a:extLst>
          </p:cNvPr>
          <p:cNvSpPr txBox="1">
            <a:spLocks/>
          </p:cNvSpPr>
          <p:nvPr/>
        </p:nvSpPr>
        <p:spPr>
          <a:xfrm>
            <a:off x="6309360" y="1825625"/>
            <a:ext cx="5882640" cy="43513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n-US" sz="4400" b="1" u="sng" dirty="0"/>
              <a:t>6</a:t>
            </a:r>
            <a:r>
              <a:rPr lang="en-US" sz="4400" b="1" u="sng" baseline="30000" dirty="0"/>
              <a:t>th</a:t>
            </a:r>
            <a:r>
              <a:rPr lang="en-US" sz="4400" b="1" u="sng" dirty="0"/>
              <a:t> Grade</a:t>
            </a:r>
          </a:p>
          <a:p>
            <a:pPr marL="0" indent="0" algn="ctr">
              <a:buFont typeface="Arial" panose="020B0604020202020204" pitchFamily="34" charset="0"/>
              <a:buNone/>
            </a:pPr>
            <a:r>
              <a:rPr lang="en-US" sz="4400" dirty="0"/>
              <a:t>We will identify the structures and functions of the </a:t>
            </a:r>
            <a:r>
              <a:rPr lang="en-US" sz="4400" dirty="0" smtClean="0"/>
              <a:t>skeletal system and the muscular system.</a:t>
            </a:r>
            <a:endParaRPr lang="en-US" sz="4400" dirty="0"/>
          </a:p>
        </p:txBody>
      </p:sp>
    </p:spTree>
    <p:extLst>
      <p:ext uri="{BB962C8B-B14F-4D97-AF65-F5344CB8AC3E}">
        <p14:creationId xmlns:p14="http://schemas.microsoft.com/office/powerpoint/2010/main" val="33158624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2">
            <a:lum bright="70000" contrast="-70000"/>
          </a:blip>
          <a:stretch>
            <a:fillRect/>
          </a:stretch>
        </p:blipFill>
        <p:spPr>
          <a:xfrm>
            <a:off x="0" y="-181156"/>
            <a:ext cx="12191999" cy="7254815"/>
          </a:xfrm>
          <a:prstGeom prst="rect">
            <a:avLst/>
          </a:prstGeom>
        </p:spPr>
      </p:pic>
      <p:sp>
        <p:nvSpPr>
          <p:cNvPr id="4" name="Title 1">
            <a:extLst>
              <a:ext uri="{FF2B5EF4-FFF2-40B4-BE49-F238E27FC236}">
                <a16:creationId xmlns:a16="http://schemas.microsoft.com/office/drawing/2014/main" xmlns="" id="{7C187218-DD09-41F2-82A3-33EB335E4918}"/>
              </a:ext>
            </a:extLst>
          </p:cNvPr>
          <p:cNvSpPr>
            <a:spLocks noGrp="1"/>
          </p:cNvSpPr>
          <p:nvPr>
            <p:ph type="title"/>
          </p:nvPr>
        </p:nvSpPr>
        <p:spPr>
          <a:xfrm>
            <a:off x="962025" y="928929"/>
            <a:ext cx="10515600" cy="945515"/>
          </a:xfrm>
        </p:spPr>
        <p:txBody>
          <a:bodyPr>
            <a:normAutofit/>
          </a:bodyPr>
          <a:lstStyle/>
          <a:p>
            <a:pPr algn="ctr"/>
            <a:r>
              <a:rPr lang="en-US" sz="5400" b="1" u="sng" dirty="0">
                <a:latin typeface="Algerian" panose="04020705040A02060702" pitchFamily="82" charset="0"/>
              </a:rPr>
              <a:t>DOL’S</a:t>
            </a:r>
          </a:p>
        </p:txBody>
      </p:sp>
      <p:sp>
        <p:nvSpPr>
          <p:cNvPr id="5" name="Content Placeholder 2">
            <a:extLst>
              <a:ext uri="{FF2B5EF4-FFF2-40B4-BE49-F238E27FC236}">
                <a16:creationId xmlns:a16="http://schemas.microsoft.com/office/drawing/2014/main" xmlns="" id="{A803761A-2413-4871-A3C7-80164202304B}"/>
              </a:ext>
            </a:extLst>
          </p:cNvPr>
          <p:cNvSpPr>
            <a:spLocks noGrp="1"/>
          </p:cNvSpPr>
          <p:nvPr>
            <p:ph idx="1"/>
          </p:nvPr>
        </p:nvSpPr>
        <p:spPr>
          <a:xfrm>
            <a:off x="589280" y="1825625"/>
            <a:ext cx="5293360" cy="4351338"/>
          </a:xfrm>
        </p:spPr>
        <p:txBody>
          <a:bodyPr>
            <a:normAutofit/>
          </a:bodyPr>
          <a:lstStyle/>
          <a:p>
            <a:pPr marL="0" indent="0" algn="ctr">
              <a:buNone/>
            </a:pPr>
            <a:r>
              <a:rPr lang="en-US" sz="4400" b="1" u="sng" dirty="0"/>
              <a:t>7</a:t>
            </a:r>
            <a:r>
              <a:rPr lang="en-US" sz="4400" b="1" u="sng" baseline="30000" dirty="0"/>
              <a:t>th</a:t>
            </a:r>
            <a:r>
              <a:rPr lang="en-US" sz="4400" b="1" u="sng" dirty="0"/>
              <a:t> Grade</a:t>
            </a:r>
          </a:p>
          <a:p>
            <a:pPr marL="0" indent="0" algn="ctr">
              <a:buNone/>
            </a:pPr>
            <a:r>
              <a:rPr lang="en-US" sz="4400" dirty="0"/>
              <a:t>I will complete 5/5 written assessment questions over weathering.</a:t>
            </a:r>
          </a:p>
        </p:txBody>
      </p:sp>
      <p:sp>
        <p:nvSpPr>
          <p:cNvPr id="6" name="Content Placeholder 2">
            <a:extLst>
              <a:ext uri="{FF2B5EF4-FFF2-40B4-BE49-F238E27FC236}">
                <a16:creationId xmlns:a16="http://schemas.microsoft.com/office/drawing/2014/main" xmlns="" id="{24EC222F-EF16-4AB8-B8ED-017B555A871F}"/>
              </a:ext>
            </a:extLst>
          </p:cNvPr>
          <p:cNvSpPr txBox="1">
            <a:spLocks/>
          </p:cNvSpPr>
          <p:nvPr/>
        </p:nvSpPr>
        <p:spPr>
          <a:xfrm>
            <a:off x="6309360" y="1825625"/>
            <a:ext cx="5882640" cy="43513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n-US" sz="4400" b="1" u="sng" dirty="0"/>
              <a:t>6</a:t>
            </a:r>
            <a:r>
              <a:rPr lang="en-US" sz="4400" b="1" u="sng" baseline="30000" dirty="0"/>
              <a:t>th</a:t>
            </a:r>
            <a:r>
              <a:rPr lang="en-US" sz="4400" b="1" u="sng" dirty="0"/>
              <a:t> Grade</a:t>
            </a:r>
          </a:p>
          <a:p>
            <a:pPr marL="0" indent="0" algn="ctr">
              <a:buFont typeface="Arial" panose="020B0604020202020204" pitchFamily="34" charset="0"/>
              <a:buNone/>
            </a:pPr>
            <a:r>
              <a:rPr lang="en-US" sz="4400" dirty="0"/>
              <a:t>I will complete 5/5 questions over the </a:t>
            </a:r>
            <a:r>
              <a:rPr lang="en-US" sz="4400" dirty="0" smtClean="0"/>
              <a:t>skeletal </a:t>
            </a:r>
            <a:r>
              <a:rPr lang="en-US" sz="4400" dirty="0"/>
              <a:t>system.</a:t>
            </a:r>
          </a:p>
        </p:txBody>
      </p:sp>
    </p:spTree>
    <p:extLst>
      <p:ext uri="{BB962C8B-B14F-4D97-AF65-F5344CB8AC3E}">
        <p14:creationId xmlns:p14="http://schemas.microsoft.com/office/powerpoint/2010/main" val="16528219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2">
            <a:lum bright="70000" contrast="-70000"/>
          </a:blip>
          <a:stretch>
            <a:fillRect/>
          </a:stretch>
        </p:blipFill>
        <p:spPr>
          <a:xfrm>
            <a:off x="0" y="-181156"/>
            <a:ext cx="12191999" cy="7254815"/>
          </a:xfrm>
          <a:prstGeom prst="rect">
            <a:avLst/>
          </a:prstGeom>
        </p:spPr>
      </p:pic>
      <p:sp>
        <p:nvSpPr>
          <p:cNvPr id="4" name="Title 1">
            <a:extLst>
              <a:ext uri="{FF2B5EF4-FFF2-40B4-BE49-F238E27FC236}">
                <a16:creationId xmlns:a16="http://schemas.microsoft.com/office/drawing/2014/main" xmlns="" id="{BA1B03F2-C87E-4BC3-B20B-5B26306539B0}"/>
              </a:ext>
            </a:extLst>
          </p:cNvPr>
          <p:cNvSpPr>
            <a:spLocks noGrp="1"/>
          </p:cNvSpPr>
          <p:nvPr>
            <p:ph type="title"/>
          </p:nvPr>
        </p:nvSpPr>
        <p:spPr>
          <a:xfrm>
            <a:off x="838199" y="553402"/>
            <a:ext cx="10515600" cy="945515"/>
          </a:xfrm>
        </p:spPr>
        <p:txBody>
          <a:bodyPr>
            <a:normAutofit/>
          </a:bodyPr>
          <a:lstStyle/>
          <a:p>
            <a:pPr algn="ctr"/>
            <a:r>
              <a:rPr lang="en-US" sz="5400" b="1" u="sng" dirty="0">
                <a:latin typeface="Algerian" panose="04020705040A02060702" pitchFamily="82" charset="0"/>
              </a:rPr>
              <a:t>TEK’S</a:t>
            </a:r>
          </a:p>
        </p:txBody>
      </p:sp>
      <p:sp>
        <p:nvSpPr>
          <p:cNvPr id="5" name="Content Placeholder 2">
            <a:extLst>
              <a:ext uri="{FF2B5EF4-FFF2-40B4-BE49-F238E27FC236}">
                <a16:creationId xmlns:a16="http://schemas.microsoft.com/office/drawing/2014/main" xmlns="" id="{C1BBAE7F-0347-44BD-852F-9A681538150F}"/>
              </a:ext>
            </a:extLst>
          </p:cNvPr>
          <p:cNvSpPr>
            <a:spLocks noGrp="1"/>
          </p:cNvSpPr>
          <p:nvPr>
            <p:ph idx="1"/>
          </p:nvPr>
        </p:nvSpPr>
        <p:spPr>
          <a:xfrm>
            <a:off x="396240" y="1026160"/>
            <a:ext cx="4998720" cy="5699760"/>
          </a:xfrm>
        </p:spPr>
        <p:txBody>
          <a:bodyPr>
            <a:normAutofit/>
          </a:bodyPr>
          <a:lstStyle/>
          <a:p>
            <a:pPr marL="0" indent="0" algn="ctr">
              <a:buNone/>
            </a:pPr>
            <a:r>
              <a:rPr lang="en-US" sz="4800" u="sng" dirty="0"/>
              <a:t>7</a:t>
            </a:r>
            <a:r>
              <a:rPr lang="en-US" sz="4800" u="sng" baseline="30000" dirty="0"/>
              <a:t>th</a:t>
            </a:r>
            <a:r>
              <a:rPr lang="en-US" sz="4800" u="sng" dirty="0"/>
              <a:t> Grade</a:t>
            </a:r>
          </a:p>
          <a:p>
            <a:pPr marL="0" indent="0" algn="ctr">
              <a:buNone/>
            </a:pPr>
            <a:r>
              <a:rPr lang="en-US" sz="4800" dirty="0"/>
              <a:t>7.8 (B)  analyze the effects of weathering, erosion, and deposition on the environment in ecoregions of Texas</a:t>
            </a:r>
          </a:p>
        </p:txBody>
      </p:sp>
      <p:sp>
        <p:nvSpPr>
          <p:cNvPr id="6" name="Content Placeholder 2">
            <a:extLst>
              <a:ext uri="{FF2B5EF4-FFF2-40B4-BE49-F238E27FC236}">
                <a16:creationId xmlns:a16="http://schemas.microsoft.com/office/drawing/2014/main" xmlns="" id="{132EEC89-B45F-4DE4-ACBF-143B1E57A92E}"/>
              </a:ext>
            </a:extLst>
          </p:cNvPr>
          <p:cNvSpPr txBox="1">
            <a:spLocks/>
          </p:cNvSpPr>
          <p:nvPr/>
        </p:nvSpPr>
        <p:spPr>
          <a:xfrm>
            <a:off x="5689600" y="945514"/>
            <a:ext cx="6502400" cy="5912485"/>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US" sz="4000" b="1" u="sng" dirty="0"/>
              <a:t>6</a:t>
            </a:r>
            <a:r>
              <a:rPr lang="en-US" sz="4000" b="1" u="sng" baseline="30000" dirty="0"/>
              <a:t>th</a:t>
            </a:r>
            <a:r>
              <a:rPr lang="en-US" sz="4000" b="1" u="sng" dirty="0"/>
              <a:t> Grade</a:t>
            </a:r>
          </a:p>
          <a:p>
            <a:pPr marL="0" indent="0" algn="ctr">
              <a:buNone/>
            </a:pPr>
            <a:r>
              <a:rPr lang="en-US" sz="4000" b="1" u="sng" dirty="0"/>
              <a:t>7.12 </a:t>
            </a:r>
            <a:r>
              <a:rPr lang="en-US" sz="4000" dirty="0"/>
              <a:t>(B)  identify the main functions of the systems of the human organism, including the circulatory, respiratory, skeletal, muscular, digestive, excretory, reproductive, integumentary, nervous, and endocrine systems</a:t>
            </a:r>
            <a:endParaRPr lang="en-US" sz="4000" b="1" u="sng" dirty="0"/>
          </a:p>
        </p:txBody>
      </p:sp>
    </p:spTree>
    <p:extLst>
      <p:ext uri="{BB962C8B-B14F-4D97-AF65-F5344CB8AC3E}">
        <p14:creationId xmlns:p14="http://schemas.microsoft.com/office/powerpoint/2010/main" val="10736933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xmlns="" id="{32D31C5E-ECFE-446F-BC53-0B5DBFFED405}"/>
              </a:ext>
            </a:extLst>
          </p:cNvPr>
          <p:cNvPicPr>
            <a:picLocks noChangeAspect="1"/>
          </p:cNvPicPr>
          <p:nvPr/>
        </p:nvPicPr>
        <p:blipFill>
          <a:blip r:embed="rId2"/>
          <a:stretch>
            <a:fillRect/>
          </a:stretch>
        </p:blipFill>
        <p:spPr>
          <a:xfrm>
            <a:off x="-294640" y="71120"/>
            <a:ext cx="4514850" cy="6858000"/>
          </a:xfrm>
          <a:prstGeom prst="rect">
            <a:avLst/>
          </a:prstGeom>
        </p:spPr>
      </p:pic>
      <p:sp>
        <p:nvSpPr>
          <p:cNvPr id="2" name="Title 1">
            <a:extLst>
              <a:ext uri="{FF2B5EF4-FFF2-40B4-BE49-F238E27FC236}">
                <a16:creationId xmlns:a16="http://schemas.microsoft.com/office/drawing/2014/main" xmlns="" id="{8FE31409-FF3E-4C05-BE2F-78417794C894}"/>
              </a:ext>
            </a:extLst>
          </p:cNvPr>
          <p:cNvSpPr>
            <a:spLocks noGrp="1"/>
          </p:cNvSpPr>
          <p:nvPr>
            <p:ph type="title"/>
          </p:nvPr>
        </p:nvSpPr>
        <p:spPr>
          <a:xfrm>
            <a:off x="838200" y="-213995"/>
            <a:ext cx="10515600" cy="1325563"/>
          </a:xfrm>
        </p:spPr>
        <p:txBody>
          <a:bodyPr/>
          <a:lstStyle/>
          <a:p>
            <a:pPr algn="ctr"/>
            <a:r>
              <a:rPr lang="en-US" b="1" u="sng" dirty="0"/>
              <a:t>6</a:t>
            </a:r>
            <a:r>
              <a:rPr lang="en-US" b="1" u="sng" baseline="30000" dirty="0"/>
              <a:t>th</a:t>
            </a:r>
            <a:r>
              <a:rPr lang="en-US" b="1" u="sng" dirty="0"/>
              <a:t> Grade Skeletal System</a:t>
            </a:r>
          </a:p>
        </p:txBody>
      </p:sp>
      <p:sp>
        <p:nvSpPr>
          <p:cNvPr id="4" name="Content Placeholder 2">
            <a:extLst>
              <a:ext uri="{FF2B5EF4-FFF2-40B4-BE49-F238E27FC236}">
                <a16:creationId xmlns:a16="http://schemas.microsoft.com/office/drawing/2014/main" xmlns="" id="{AC145169-5194-4FE7-B3D0-F6D505095E4B}"/>
              </a:ext>
            </a:extLst>
          </p:cNvPr>
          <p:cNvSpPr>
            <a:spLocks noGrp="1"/>
          </p:cNvSpPr>
          <p:nvPr>
            <p:ph idx="1"/>
          </p:nvPr>
        </p:nvSpPr>
        <p:spPr>
          <a:xfrm>
            <a:off x="3413760" y="833437"/>
            <a:ext cx="9072880" cy="6024563"/>
          </a:xfrm>
        </p:spPr>
        <p:txBody>
          <a:bodyPr>
            <a:normAutofit lnSpcReduction="10000"/>
          </a:bodyPr>
          <a:lstStyle/>
          <a:p>
            <a:r>
              <a:rPr lang="en-US" sz="4000" dirty="0"/>
              <a:t>Teacher will hand out next page for human body book</a:t>
            </a:r>
          </a:p>
          <a:p>
            <a:r>
              <a:rPr lang="en-US" sz="4000" dirty="0"/>
              <a:t>Students will complete page as they watch the film over the skeletal system</a:t>
            </a:r>
          </a:p>
          <a:p>
            <a:r>
              <a:rPr lang="en-US" sz="4000" dirty="0">
                <a:hlinkClick r:id="rId3"/>
              </a:rPr>
              <a:t>https://www.youtube.com/watch?v=i42FSNA9bAY</a:t>
            </a:r>
            <a:endParaRPr lang="en-US" sz="4000" dirty="0"/>
          </a:p>
          <a:p>
            <a:endParaRPr lang="en-US" sz="4000" dirty="0"/>
          </a:p>
          <a:p>
            <a:r>
              <a:rPr lang="en-US" sz="4000" dirty="0"/>
              <a:t>Students will use kidshealth.org to finish book page information</a:t>
            </a:r>
          </a:p>
          <a:p>
            <a:r>
              <a:rPr lang="en-US" sz="4000" dirty="0"/>
              <a:t>Students will complete DOL</a:t>
            </a:r>
          </a:p>
        </p:txBody>
      </p:sp>
    </p:spTree>
    <p:extLst>
      <p:ext uri="{BB962C8B-B14F-4D97-AF65-F5344CB8AC3E}">
        <p14:creationId xmlns:p14="http://schemas.microsoft.com/office/powerpoint/2010/main" val="13696788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D098E92-F980-4B92-A5D7-83AFDEFDA7B0}"/>
              </a:ext>
            </a:extLst>
          </p:cNvPr>
          <p:cNvSpPr>
            <a:spLocks noGrp="1"/>
          </p:cNvSpPr>
          <p:nvPr>
            <p:ph type="title"/>
          </p:nvPr>
        </p:nvSpPr>
        <p:spPr>
          <a:xfrm>
            <a:off x="838200" y="-213995"/>
            <a:ext cx="10515600" cy="1325563"/>
          </a:xfrm>
        </p:spPr>
        <p:txBody>
          <a:bodyPr/>
          <a:lstStyle/>
          <a:p>
            <a:pPr algn="ctr"/>
            <a:r>
              <a:rPr lang="en-US" u="sng" dirty="0"/>
              <a:t>6</a:t>
            </a:r>
            <a:r>
              <a:rPr lang="en-US" u="sng" baseline="30000" dirty="0"/>
              <a:t>th</a:t>
            </a:r>
            <a:r>
              <a:rPr lang="en-US" u="sng" dirty="0"/>
              <a:t> Grade </a:t>
            </a:r>
            <a:r>
              <a:rPr lang="en-US" u="sng" dirty="0" smtClean="0"/>
              <a:t>Muscular </a:t>
            </a:r>
            <a:r>
              <a:rPr lang="en-US" u="sng" dirty="0"/>
              <a:t>System</a:t>
            </a:r>
          </a:p>
        </p:txBody>
      </p:sp>
      <p:sp>
        <p:nvSpPr>
          <p:cNvPr id="3" name="Content Placeholder 2">
            <a:extLst>
              <a:ext uri="{FF2B5EF4-FFF2-40B4-BE49-F238E27FC236}">
                <a16:creationId xmlns:a16="http://schemas.microsoft.com/office/drawing/2014/main" xmlns="" id="{742DEB30-82FE-40F8-B9D8-905BEF7472FF}"/>
              </a:ext>
            </a:extLst>
          </p:cNvPr>
          <p:cNvSpPr>
            <a:spLocks noGrp="1"/>
          </p:cNvSpPr>
          <p:nvPr>
            <p:ph idx="1"/>
          </p:nvPr>
        </p:nvSpPr>
        <p:spPr>
          <a:xfrm>
            <a:off x="3048767" y="675161"/>
            <a:ext cx="9072880" cy="6024563"/>
          </a:xfrm>
        </p:spPr>
        <p:txBody>
          <a:bodyPr>
            <a:normAutofit/>
          </a:bodyPr>
          <a:lstStyle/>
          <a:p>
            <a:r>
              <a:rPr lang="en-US" sz="4000" dirty="0"/>
              <a:t>Teacher will hand out next page for human body book</a:t>
            </a:r>
          </a:p>
          <a:p>
            <a:r>
              <a:rPr lang="en-US" sz="4000" dirty="0"/>
              <a:t>Students will complete page as they watch the film over </a:t>
            </a:r>
            <a:r>
              <a:rPr lang="en-US" sz="4000" dirty="0" smtClean="0"/>
              <a:t>the muscular </a:t>
            </a:r>
            <a:r>
              <a:rPr lang="en-US" sz="4000" dirty="0"/>
              <a:t>system</a:t>
            </a:r>
          </a:p>
          <a:p>
            <a:r>
              <a:rPr lang="en-US" sz="4000" dirty="0">
                <a:hlinkClick r:id="rId2"/>
              </a:rPr>
              <a:t>http://</a:t>
            </a:r>
            <a:r>
              <a:rPr lang="en-US" sz="4000" dirty="0" smtClean="0">
                <a:hlinkClick r:id="rId2"/>
              </a:rPr>
              <a:t>kidshealth.org/en/kids/msmovie.html?WT.ac=en-k-htbw-main-page-g</a:t>
            </a:r>
            <a:endParaRPr lang="en-US" sz="4000" dirty="0" smtClean="0"/>
          </a:p>
          <a:p>
            <a:pPr marL="0" indent="0">
              <a:buNone/>
            </a:pPr>
            <a:r>
              <a:rPr lang="en-US" sz="4000" dirty="0" smtClean="0"/>
              <a:t> Students </a:t>
            </a:r>
            <a:r>
              <a:rPr lang="en-US" sz="4000" dirty="0"/>
              <a:t>will use kidshealth.org to finish </a:t>
            </a:r>
            <a:r>
              <a:rPr lang="en-US" sz="4000" dirty="0" smtClean="0"/>
              <a:t>   </a:t>
            </a:r>
          </a:p>
          <a:p>
            <a:pPr marL="0" indent="0">
              <a:buNone/>
            </a:pPr>
            <a:r>
              <a:rPr lang="en-US" sz="4000" dirty="0"/>
              <a:t> </a:t>
            </a:r>
            <a:r>
              <a:rPr lang="en-US" sz="4000" dirty="0" smtClean="0"/>
              <a:t> </a:t>
            </a:r>
            <a:r>
              <a:rPr lang="en-US" sz="4000" dirty="0" smtClean="0"/>
              <a:t>book </a:t>
            </a:r>
            <a:r>
              <a:rPr lang="en-US" sz="4000" dirty="0"/>
              <a:t>page information</a:t>
            </a:r>
          </a:p>
          <a:p>
            <a:r>
              <a:rPr lang="en-US" sz="4000" dirty="0"/>
              <a:t>Students will complete DOL</a:t>
            </a:r>
          </a:p>
        </p:txBody>
      </p:sp>
      <p:pic>
        <p:nvPicPr>
          <p:cNvPr id="5" name="Picture 4"/>
          <p:cNvPicPr>
            <a:picLocks noChangeAspect="1"/>
          </p:cNvPicPr>
          <p:nvPr/>
        </p:nvPicPr>
        <p:blipFill rotWithShape="1">
          <a:blip r:embed="rId3"/>
          <a:srcRect l="25256" t="3553" r="25742" b="1514"/>
          <a:stretch/>
        </p:blipFill>
        <p:spPr>
          <a:xfrm>
            <a:off x="172528" y="172528"/>
            <a:ext cx="2876239" cy="6409427"/>
          </a:xfrm>
          <a:prstGeom prst="rect">
            <a:avLst/>
          </a:prstGeom>
        </p:spPr>
      </p:pic>
    </p:spTree>
    <p:extLst>
      <p:ext uri="{BB962C8B-B14F-4D97-AF65-F5344CB8AC3E}">
        <p14:creationId xmlns:p14="http://schemas.microsoft.com/office/powerpoint/2010/main" val="21278805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31DB620-91C2-4CFE-B562-2305E5ED2DA2}"/>
              </a:ext>
            </a:extLst>
          </p:cNvPr>
          <p:cNvSpPr>
            <a:spLocks noGrp="1"/>
          </p:cNvSpPr>
          <p:nvPr>
            <p:ph type="title"/>
          </p:nvPr>
        </p:nvSpPr>
        <p:spPr>
          <a:xfrm>
            <a:off x="838200" y="-224155"/>
            <a:ext cx="10515600" cy="1325563"/>
          </a:xfrm>
        </p:spPr>
        <p:txBody>
          <a:bodyPr/>
          <a:lstStyle/>
          <a:p>
            <a:r>
              <a:rPr lang="en-US" u="sng" dirty="0"/>
              <a:t>7</a:t>
            </a:r>
            <a:r>
              <a:rPr lang="en-US" u="sng" baseline="30000" dirty="0"/>
              <a:t>th</a:t>
            </a:r>
            <a:r>
              <a:rPr lang="en-US" u="sng" dirty="0"/>
              <a:t> Grade: Weathering / Erosion / Deposition</a:t>
            </a:r>
          </a:p>
        </p:txBody>
      </p:sp>
      <p:sp>
        <p:nvSpPr>
          <p:cNvPr id="3" name="Content Placeholder 2">
            <a:extLst>
              <a:ext uri="{FF2B5EF4-FFF2-40B4-BE49-F238E27FC236}">
                <a16:creationId xmlns:a16="http://schemas.microsoft.com/office/drawing/2014/main" xmlns="" id="{30F7D8BD-050C-48EB-93DD-23F32F9BF9E5}"/>
              </a:ext>
            </a:extLst>
          </p:cNvPr>
          <p:cNvSpPr>
            <a:spLocks noGrp="1"/>
          </p:cNvSpPr>
          <p:nvPr>
            <p:ph idx="1"/>
          </p:nvPr>
        </p:nvSpPr>
        <p:spPr>
          <a:xfrm>
            <a:off x="71120" y="680720"/>
            <a:ext cx="12120880" cy="6177280"/>
          </a:xfrm>
        </p:spPr>
        <p:txBody>
          <a:bodyPr>
            <a:noAutofit/>
          </a:bodyPr>
          <a:lstStyle/>
          <a:p>
            <a:r>
              <a:rPr lang="en-US" sz="4000" dirty="0"/>
              <a:t>Essential Question:</a:t>
            </a:r>
          </a:p>
          <a:p>
            <a:pPr marL="0" indent="0" algn="ctr">
              <a:buNone/>
            </a:pPr>
            <a:r>
              <a:rPr lang="en-US" sz="4000" dirty="0"/>
              <a:t>You are walking from the car to the lake to go swimming.  You decide to leave your shoes in the car so they won’t get full of sand.  As you walk at first there are a lot of rocks that you step on along the way that hurt your feet.  Once you get to the sand you find it is a lot less painful to walk.  Even though both the rocks and the sand come from the same original mountain rock type of material why is there such a difference between the two? What do you think causes this to happen?</a:t>
            </a:r>
          </a:p>
        </p:txBody>
      </p:sp>
    </p:spTree>
    <p:extLst>
      <p:ext uri="{BB962C8B-B14F-4D97-AF65-F5344CB8AC3E}">
        <p14:creationId xmlns:p14="http://schemas.microsoft.com/office/powerpoint/2010/main" val="37912705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9EBF5B7-238C-4C8B-8DC2-2F654CADFE12}"/>
              </a:ext>
            </a:extLst>
          </p:cNvPr>
          <p:cNvSpPr>
            <a:spLocks noGrp="1"/>
          </p:cNvSpPr>
          <p:nvPr>
            <p:ph type="title"/>
          </p:nvPr>
        </p:nvSpPr>
        <p:spPr>
          <a:xfrm>
            <a:off x="0" y="365125"/>
            <a:ext cx="12192000" cy="1325563"/>
          </a:xfrm>
        </p:spPr>
        <p:txBody>
          <a:bodyPr/>
          <a:lstStyle/>
          <a:p>
            <a:pPr algn="ctr"/>
            <a:r>
              <a:rPr lang="en-US" u="sng" dirty="0"/>
              <a:t>7</a:t>
            </a:r>
            <a:r>
              <a:rPr lang="en-US" u="sng" baseline="30000" dirty="0"/>
              <a:t>th</a:t>
            </a:r>
            <a:r>
              <a:rPr lang="en-US" u="sng" dirty="0"/>
              <a:t> Grade Weathering / Erosion / Deposition Video</a:t>
            </a:r>
          </a:p>
        </p:txBody>
      </p:sp>
      <p:sp>
        <p:nvSpPr>
          <p:cNvPr id="3" name="Content Placeholder 2">
            <a:extLst>
              <a:ext uri="{FF2B5EF4-FFF2-40B4-BE49-F238E27FC236}">
                <a16:creationId xmlns:a16="http://schemas.microsoft.com/office/drawing/2014/main" xmlns="" id="{FA5D1C77-D93D-4DFA-9301-6444A2487C3D}"/>
              </a:ext>
            </a:extLst>
          </p:cNvPr>
          <p:cNvSpPr>
            <a:spLocks noGrp="1"/>
          </p:cNvSpPr>
          <p:nvPr>
            <p:ph idx="1"/>
          </p:nvPr>
        </p:nvSpPr>
        <p:spPr/>
        <p:txBody>
          <a:bodyPr/>
          <a:lstStyle/>
          <a:p>
            <a:r>
              <a:rPr lang="en-US" dirty="0">
                <a:hlinkClick r:id="rId2"/>
              </a:rPr>
              <a:t>https://</a:t>
            </a:r>
            <a:r>
              <a:rPr lang="en-US" dirty="0" smtClean="0">
                <a:hlinkClick r:id="rId2"/>
              </a:rPr>
              <a:t>www.youtube.com/watch?v=R-Iak3Wvh9c</a:t>
            </a:r>
          </a:p>
          <a:p>
            <a:pPr marL="0" indent="0">
              <a:buNone/>
            </a:pPr>
            <a:endParaRPr lang="en-US" dirty="0">
              <a:hlinkClick r:id="rId2"/>
            </a:endParaRPr>
          </a:p>
          <a:p>
            <a:r>
              <a:rPr lang="en-US" dirty="0" smtClean="0">
                <a:hlinkClick r:id="rId2"/>
              </a:rPr>
              <a:t>http</a:t>
            </a:r>
            <a:r>
              <a:rPr lang="en-US" dirty="0">
                <a:hlinkClick r:id="rId2"/>
              </a:rPr>
              <a:t>://studyjams.scholastic.com/studyjams/jams/science/rocks-minerals-landforms/weathering-and-erosion.htm</a:t>
            </a:r>
            <a:endParaRPr lang="en-US" dirty="0"/>
          </a:p>
          <a:p>
            <a:endParaRPr lang="en-US" dirty="0"/>
          </a:p>
          <a:p>
            <a:r>
              <a:rPr lang="en-US" u="sng" dirty="0"/>
              <a:t>Power Point </a:t>
            </a:r>
            <a:r>
              <a:rPr lang="en-US" u="sng" dirty="0" smtClean="0"/>
              <a:t>Notes</a:t>
            </a:r>
          </a:p>
          <a:p>
            <a:r>
              <a:rPr lang="en-US" u="sng" dirty="0">
                <a:hlinkClick r:id="rId3"/>
              </a:rPr>
              <a:t>http://</a:t>
            </a:r>
            <a:r>
              <a:rPr lang="en-US" u="sng" dirty="0" smtClean="0">
                <a:hlinkClick r:id="rId3"/>
              </a:rPr>
              <a:t>www.coachpease.com/5th-6-weeks.php</a:t>
            </a:r>
            <a:endParaRPr lang="en-US" u="sng" dirty="0" smtClean="0"/>
          </a:p>
          <a:p>
            <a:pPr marL="0" indent="0">
              <a:buNone/>
            </a:pPr>
            <a:endParaRPr lang="en-US" u="sng" dirty="0"/>
          </a:p>
        </p:txBody>
      </p:sp>
    </p:spTree>
    <p:extLst>
      <p:ext uri="{BB962C8B-B14F-4D97-AF65-F5344CB8AC3E}">
        <p14:creationId xmlns:p14="http://schemas.microsoft.com/office/powerpoint/2010/main" val="19381349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38</TotalTime>
  <Words>343</Words>
  <Application>Microsoft Office PowerPoint</Application>
  <PresentationFormat>Widescreen</PresentationFormat>
  <Paragraphs>56</Paragraphs>
  <Slides>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Algerian</vt:lpstr>
      <vt:lpstr>Arial</vt:lpstr>
      <vt:lpstr>Calibri</vt:lpstr>
      <vt:lpstr>Calibri Light</vt:lpstr>
      <vt:lpstr>Office Theme</vt:lpstr>
      <vt:lpstr>March 27, 2018</vt:lpstr>
      <vt:lpstr>Agenda</vt:lpstr>
      <vt:lpstr>LO’s</vt:lpstr>
      <vt:lpstr>DOL’S</vt:lpstr>
      <vt:lpstr>TEK’S</vt:lpstr>
      <vt:lpstr>6th Grade Skeletal System</vt:lpstr>
      <vt:lpstr>6th Grade Muscular System</vt:lpstr>
      <vt:lpstr>7th Grade: Weathering / Erosion / Deposition</vt:lpstr>
      <vt:lpstr>7th Grade Weathering / Erosion / Deposition Video</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March 26, 2018</dc:title>
  <dc:creator>Katherine Pease</dc:creator>
  <cp:lastModifiedBy>Pease, Katherine J</cp:lastModifiedBy>
  <cp:revision>12</cp:revision>
  <dcterms:created xsi:type="dcterms:W3CDTF">2018-03-25T17:16:06Z</dcterms:created>
  <dcterms:modified xsi:type="dcterms:W3CDTF">2018-03-27T13:15:56Z</dcterms:modified>
</cp:coreProperties>
</file>