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48" y="-7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953C6-DCC6-4E41-82D1-B01F052D13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878CD5-2805-454A-8577-0071D0D17F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A1CA5C-EC00-44BC-BAFE-CA4D66EE48DA}"/>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5" name="Footer Placeholder 4">
            <a:extLst>
              <a:ext uri="{FF2B5EF4-FFF2-40B4-BE49-F238E27FC236}">
                <a16:creationId xmlns:a16="http://schemas.microsoft.com/office/drawing/2014/main" id="{FC7C1323-F81F-4460-B91B-3A5936C493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39F91-D5DD-4250-A734-16041D024962}"/>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1805062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6D91F-D851-4468-896D-9DE245C326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7BE688-E95D-4853-80A1-0DF214489A9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F8AA5-63A9-4E89-B2D2-28CAF4E4E7A3}"/>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5" name="Footer Placeholder 4">
            <a:extLst>
              <a:ext uri="{FF2B5EF4-FFF2-40B4-BE49-F238E27FC236}">
                <a16:creationId xmlns:a16="http://schemas.microsoft.com/office/drawing/2014/main" id="{C6EE493A-A239-4407-9702-7226F9FA03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78BC48-9695-423C-A139-B8F2E5CDDF0E}"/>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45852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FDE5EB-830A-47DE-A16C-5609F2B90D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6D4C3B-1FD6-4254-A81D-3CE45F9291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ABDC0E-E4B0-472F-AC68-969EDB8EFB7E}"/>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5" name="Footer Placeholder 4">
            <a:extLst>
              <a:ext uri="{FF2B5EF4-FFF2-40B4-BE49-F238E27FC236}">
                <a16:creationId xmlns:a16="http://schemas.microsoft.com/office/drawing/2014/main" id="{6521784A-EFD7-4A2F-B77B-2048FA5F50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5D9929-21C4-4C9A-B130-0FE028909838}"/>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71829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CF43-AB6C-44A0-B25D-5FC477C21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96A96A-1F9C-4C8D-B5DA-3E6D5F35E6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DFDD0-C32C-4226-9623-04B49B4E6B14}"/>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5" name="Footer Placeholder 4">
            <a:extLst>
              <a:ext uri="{FF2B5EF4-FFF2-40B4-BE49-F238E27FC236}">
                <a16:creationId xmlns:a16="http://schemas.microsoft.com/office/drawing/2014/main" id="{C3A7545C-F2B3-45B6-9BFB-340CC63794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B08A3D-50C6-479E-9C80-E5472F71BA95}"/>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3912631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B208-FFB1-4608-BAEC-818746DF20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52F569-3726-457A-B049-DB81465D13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8918F58-E67B-40A5-B93E-13F173C76268}"/>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5" name="Footer Placeholder 4">
            <a:extLst>
              <a:ext uri="{FF2B5EF4-FFF2-40B4-BE49-F238E27FC236}">
                <a16:creationId xmlns:a16="http://schemas.microsoft.com/office/drawing/2014/main" id="{6F6AAAE2-B553-4EB3-99BC-2D22C8592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92D84-320B-4BA6-8904-56617F1F55ED}"/>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68965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DF40B-899C-4160-AEB4-30D38CE397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96A9E4-E551-48C9-8079-EF12010D611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D01E21-49E5-404C-9DDF-C71881B574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08431D-93BC-4DB1-B32D-0E6AB64B6789}"/>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6" name="Footer Placeholder 5">
            <a:extLst>
              <a:ext uri="{FF2B5EF4-FFF2-40B4-BE49-F238E27FC236}">
                <a16:creationId xmlns:a16="http://schemas.microsoft.com/office/drawing/2014/main" id="{C4B8C60B-4B57-4E6E-A97F-49455FA0EA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582EE0-8659-45A9-884B-DBD6F63E7992}"/>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3815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FA0AC-1339-4C4A-B9B9-8C43ACEA8F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03AC4C-F4A4-4110-B8D6-E06F5BC182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B5BA04D-104E-4BAE-AE5C-864A226E798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4F92F7-7FCA-41CC-AEFC-599CEE7498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8AF5F3-090B-4A9B-9202-56EEA62116B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946D1C-3D43-4103-80B3-1FA0CD3A5C1F}"/>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8" name="Footer Placeholder 7">
            <a:extLst>
              <a:ext uri="{FF2B5EF4-FFF2-40B4-BE49-F238E27FC236}">
                <a16:creationId xmlns:a16="http://schemas.microsoft.com/office/drawing/2014/main" id="{C3B7B86B-0320-4D79-8B09-61CC8ACEBC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FED1D6-A655-46A0-9231-E0E43282EE18}"/>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2522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68FE5-EC2C-4323-8E7A-AAB1F38548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FC4025-6E33-4114-9A4C-1979C18A6AAF}"/>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4" name="Footer Placeholder 3">
            <a:extLst>
              <a:ext uri="{FF2B5EF4-FFF2-40B4-BE49-F238E27FC236}">
                <a16:creationId xmlns:a16="http://schemas.microsoft.com/office/drawing/2014/main" id="{87A1C30F-0F25-4A20-A52F-D25DBD3CFD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84550B-0D88-4A84-BBFD-547E64DDED7C}"/>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76852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D44A45-080E-41C9-8F89-7AF6A035C7AC}"/>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3" name="Footer Placeholder 2">
            <a:extLst>
              <a:ext uri="{FF2B5EF4-FFF2-40B4-BE49-F238E27FC236}">
                <a16:creationId xmlns:a16="http://schemas.microsoft.com/office/drawing/2014/main" id="{22BBF9E4-03C2-4E86-B643-9BF822DCB6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F868C0-FD13-415F-8B38-27021F346DD5}"/>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1858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4A2F-EE95-4224-AB26-64DA48A267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23BAAA-376A-45E8-B42E-C7F9946E28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1F2AF8-594B-47CC-8AA1-45E7EDC7F4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F9B399-22B8-4D4D-97C5-E40DF189FB1F}"/>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6" name="Footer Placeholder 5">
            <a:extLst>
              <a:ext uri="{FF2B5EF4-FFF2-40B4-BE49-F238E27FC236}">
                <a16:creationId xmlns:a16="http://schemas.microsoft.com/office/drawing/2014/main" id="{E5668A3C-1A3F-4EA6-9C3E-ABF0F2B049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E02958-8850-4EBB-86B9-7451992A7213}"/>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304525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EC450-AF6C-4BA9-B52E-3C43593630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026098-D522-46C4-B38B-BD4CA662A5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D3AD38-0D1F-4394-A6CC-AFECDD948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CE9F6F-138F-4D29-8C6B-3935385032E9}"/>
              </a:ext>
            </a:extLst>
          </p:cNvPr>
          <p:cNvSpPr>
            <a:spLocks noGrp="1"/>
          </p:cNvSpPr>
          <p:nvPr>
            <p:ph type="dt" sz="half" idx="10"/>
          </p:nvPr>
        </p:nvSpPr>
        <p:spPr/>
        <p:txBody>
          <a:bodyPr/>
          <a:lstStyle/>
          <a:p>
            <a:fld id="{4578D475-B0CB-4FF7-9D65-2F20497ED38F}" type="datetimeFigureOut">
              <a:rPr lang="en-US" smtClean="0"/>
              <a:t>3/25/2018</a:t>
            </a:fld>
            <a:endParaRPr lang="en-US"/>
          </a:p>
        </p:txBody>
      </p:sp>
      <p:sp>
        <p:nvSpPr>
          <p:cNvPr id="6" name="Footer Placeholder 5">
            <a:extLst>
              <a:ext uri="{FF2B5EF4-FFF2-40B4-BE49-F238E27FC236}">
                <a16:creationId xmlns:a16="http://schemas.microsoft.com/office/drawing/2014/main" id="{D2936267-358B-40AC-BF24-EE0B8BF5F7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55284-D5F3-4DB8-9C2C-1926458F580C}"/>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74068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DC2899-A30E-4164-81A0-34A9A37A85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781F49-4AEE-4447-8473-21CC83A88E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F671A-0EEA-42D7-B947-74A50A3CFF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8D475-B0CB-4FF7-9D65-2F20497ED38F}" type="datetimeFigureOut">
              <a:rPr lang="en-US" smtClean="0"/>
              <a:t>3/25/2018</a:t>
            </a:fld>
            <a:endParaRPr lang="en-US"/>
          </a:p>
        </p:txBody>
      </p:sp>
      <p:sp>
        <p:nvSpPr>
          <p:cNvPr id="5" name="Footer Placeholder 4">
            <a:extLst>
              <a:ext uri="{FF2B5EF4-FFF2-40B4-BE49-F238E27FC236}">
                <a16:creationId xmlns:a16="http://schemas.microsoft.com/office/drawing/2014/main" id="{4636DB01-47C4-47F0-A42A-9E361F5486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508A74-5170-4936-BD86-F2BD3A5C6B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4328D-7108-48D4-879C-2E251D8FF07F}" type="slidenum">
              <a:rPr lang="en-US" smtClean="0"/>
              <a:t>‹#›</a:t>
            </a:fld>
            <a:endParaRPr lang="en-US"/>
          </a:p>
        </p:txBody>
      </p:sp>
    </p:spTree>
    <p:extLst>
      <p:ext uri="{BB962C8B-B14F-4D97-AF65-F5344CB8AC3E}">
        <p14:creationId xmlns:p14="http://schemas.microsoft.com/office/powerpoint/2010/main" val="896987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aMGgCxUyXT8"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i42FSNA9bAY"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udyjams.scholastic.com/studyjams/jams/science/rocks-minerals-landforms/weathering-and-erosion.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3849-6048-46E6-B6E7-AD944A8BA52C}"/>
              </a:ext>
            </a:extLst>
          </p:cNvPr>
          <p:cNvSpPr>
            <a:spLocks noGrp="1"/>
          </p:cNvSpPr>
          <p:nvPr>
            <p:ph type="ctrTitle"/>
          </p:nvPr>
        </p:nvSpPr>
        <p:spPr>
          <a:xfrm>
            <a:off x="1524000" y="207963"/>
            <a:ext cx="9144000" cy="909637"/>
          </a:xfrm>
        </p:spPr>
        <p:txBody>
          <a:bodyPr>
            <a:normAutofit fontScale="90000"/>
          </a:bodyPr>
          <a:lstStyle/>
          <a:p>
            <a:r>
              <a:rPr lang="en-US" b="1" u="sng" dirty="0">
                <a:latin typeface="Algerian" panose="04020705040A02060702" pitchFamily="82" charset="0"/>
              </a:rPr>
              <a:t>March 26, 2018</a:t>
            </a:r>
          </a:p>
        </p:txBody>
      </p:sp>
      <p:sp>
        <p:nvSpPr>
          <p:cNvPr id="3" name="Subtitle 2">
            <a:extLst>
              <a:ext uri="{FF2B5EF4-FFF2-40B4-BE49-F238E27FC236}">
                <a16:creationId xmlns:a16="http://schemas.microsoft.com/office/drawing/2014/main" id="{3FBEBFC1-59C5-48E9-873C-6CC8ACAFE391}"/>
              </a:ext>
            </a:extLst>
          </p:cNvPr>
          <p:cNvSpPr>
            <a:spLocks noGrp="1"/>
          </p:cNvSpPr>
          <p:nvPr>
            <p:ph type="subTitle" idx="1"/>
          </p:nvPr>
        </p:nvSpPr>
        <p:spPr>
          <a:xfrm>
            <a:off x="1524000" y="1117600"/>
            <a:ext cx="9144000" cy="5669280"/>
          </a:xfrm>
        </p:spPr>
        <p:txBody>
          <a:bodyPr>
            <a:normAutofit/>
          </a:bodyPr>
          <a:lstStyle/>
          <a:p>
            <a:pPr marL="457200" indent="-457200" algn="l">
              <a:buAutoNum type="arabicPeriod"/>
            </a:pPr>
            <a:r>
              <a:rPr lang="en-US" sz="5400" dirty="0"/>
              <a:t>Collect PDN from basket / Blue=6</a:t>
            </a:r>
            <a:r>
              <a:rPr lang="en-US" sz="5400" baseline="30000" dirty="0"/>
              <a:t>th</a:t>
            </a:r>
            <a:r>
              <a:rPr lang="en-US" sz="5400" dirty="0"/>
              <a:t>  Green=7</a:t>
            </a:r>
            <a:r>
              <a:rPr lang="en-US" sz="5400" baseline="30000" dirty="0"/>
              <a:t>th</a:t>
            </a:r>
          </a:p>
          <a:p>
            <a:pPr marL="457200" indent="-457200" algn="l">
              <a:buAutoNum type="arabicPeriod"/>
            </a:pPr>
            <a:r>
              <a:rPr lang="en-US" sz="5400" dirty="0"/>
              <a:t>Collect TX Fusion Textbook</a:t>
            </a:r>
          </a:p>
          <a:p>
            <a:pPr marL="457200" indent="-457200" algn="l">
              <a:buAutoNum type="arabicPeriod"/>
            </a:pPr>
            <a:r>
              <a:rPr lang="en-US" sz="5400" dirty="0"/>
              <a:t>Sharpen Pencil</a:t>
            </a:r>
          </a:p>
          <a:p>
            <a:pPr marL="457200" indent="-457200" algn="l">
              <a:buAutoNum type="arabicPeriod"/>
            </a:pPr>
            <a:r>
              <a:rPr lang="en-US" sz="5400" dirty="0"/>
              <a:t>Sit in assigned seat</a:t>
            </a:r>
          </a:p>
          <a:p>
            <a:pPr marL="457200" indent="-457200" algn="l">
              <a:buAutoNum type="arabicPeriod"/>
            </a:pPr>
            <a:r>
              <a:rPr lang="en-US" sz="5400" dirty="0"/>
              <a:t>Complete PDN on own</a:t>
            </a:r>
          </a:p>
        </p:txBody>
      </p:sp>
    </p:spTree>
    <p:extLst>
      <p:ext uri="{BB962C8B-B14F-4D97-AF65-F5344CB8AC3E}">
        <p14:creationId xmlns:p14="http://schemas.microsoft.com/office/powerpoint/2010/main" val="78692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BC947-0629-4DAB-9C5E-32F165FAA520}"/>
              </a:ext>
            </a:extLst>
          </p:cNvPr>
          <p:cNvSpPr>
            <a:spLocks noGrp="1"/>
          </p:cNvSpPr>
          <p:nvPr>
            <p:ph type="title"/>
          </p:nvPr>
        </p:nvSpPr>
        <p:spPr>
          <a:xfrm>
            <a:off x="838200" y="0"/>
            <a:ext cx="10515600" cy="945515"/>
          </a:xfrm>
        </p:spPr>
        <p:txBody>
          <a:bodyPr>
            <a:normAutofit/>
          </a:bodyPr>
          <a:lstStyle/>
          <a:p>
            <a:pPr algn="ctr"/>
            <a:r>
              <a:rPr lang="en-US" sz="5400" b="1" u="sng" dirty="0">
                <a:latin typeface="Algerian" panose="04020705040A02060702" pitchFamily="82" charset="0"/>
              </a:rPr>
              <a:t>Agenda</a:t>
            </a:r>
          </a:p>
        </p:txBody>
      </p:sp>
      <p:sp>
        <p:nvSpPr>
          <p:cNvPr id="3" name="Content Placeholder 2">
            <a:extLst>
              <a:ext uri="{FF2B5EF4-FFF2-40B4-BE49-F238E27FC236}">
                <a16:creationId xmlns:a16="http://schemas.microsoft.com/office/drawing/2014/main" id="{7ACB62A5-B69C-442E-948A-5C1E90BA876C}"/>
              </a:ext>
            </a:extLst>
          </p:cNvPr>
          <p:cNvSpPr>
            <a:spLocks noGrp="1"/>
          </p:cNvSpPr>
          <p:nvPr>
            <p:ph idx="1"/>
          </p:nvPr>
        </p:nvSpPr>
        <p:spPr>
          <a:xfrm>
            <a:off x="589280" y="1825625"/>
            <a:ext cx="5293360" cy="4351338"/>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514350" indent="-514350">
              <a:buAutoNum type="arabicPeriod"/>
            </a:pPr>
            <a:r>
              <a:rPr lang="en-US" sz="4400" dirty="0"/>
              <a:t>PDN</a:t>
            </a:r>
          </a:p>
          <a:p>
            <a:pPr marL="514350" indent="-514350">
              <a:buAutoNum type="arabicPeriod"/>
            </a:pPr>
            <a:r>
              <a:rPr lang="en-US" sz="4400" dirty="0"/>
              <a:t>Video Clip</a:t>
            </a:r>
          </a:p>
          <a:p>
            <a:pPr marL="514350" indent="-514350">
              <a:buAutoNum type="arabicPeriod"/>
            </a:pPr>
            <a:r>
              <a:rPr lang="en-US" sz="4400" dirty="0"/>
              <a:t>Power Point </a:t>
            </a:r>
          </a:p>
          <a:p>
            <a:pPr marL="514350" indent="-514350">
              <a:buAutoNum type="arabicPeriod"/>
            </a:pPr>
            <a:r>
              <a:rPr lang="en-US" sz="4400" dirty="0"/>
              <a:t>Card Sort</a:t>
            </a:r>
          </a:p>
          <a:p>
            <a:pPr marL="514350" indent="-514350">
              <a:buAutoNum type="arabicPeriod"/>
            </a:pPr>
            <a:r>
              <a:rPr lang="en-US" sz="4400" dirty="0"/>
              <a:t>DOL</a:t>
            </a:r>
          </a:p>
        </p:txBody>
      </p:sp>
      <p:sp>
        <p:nvSpPr>
          <p:cNvPr id="4" name="Content Placeholder 2">
            <a:extLst>
              <a:ext uri="{FF2B5EF4-FFF2-40B4-BE49-F238E27FC236}">
                <a16:creationId xmlns:a16="http://schemas.microsoft.com/office/drawing/2014/main" id="{EA036F94-75CB-456E-96F4-5F861584DA08}"/>
              </a:ext>
            </a:extLst>
          </p:cNvPr>
          <p:cNvSpPr txBox="1">
            <a:spLocks/>
          </p:cNvSpPr>
          <p:nvPr/>
        </p:nvSpPr>
        <p:spPr>
          <a:xfrm>
            <a:off x="6309360" y="1825625"/>
            <a:ext cx="58826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514350" indent="-514350">
              <a:buFont typeface="Arial" panose="020B0604020202020204" pitchFamily="34" charset="0"/>
              <a:buAutoNum type="arabicPeriod"/>
            </a:pPr>
            <a:r>
              <a:rPr lang="en-US" sz="4400" dirty="0"/>
              <a:t>PDN</a:t>
            </a:r>
          </a:p>
          <a:p>
            <a:pPr marL="514350" indent="-514350">
              <a:buFont typeface="Arial" panose="020B0604020202020204" pitchFamily="34" charset="0"/>
              <a:buAutoNum type="arabicPeriod"/>
            </a:pPr>
            <a:r>
              <a:rPr lang="en-US" sz="4400" dirty="0"/>
              <a:t>Video Clip</a:t>
            </a:r>
          </a:p>
          <a:p>
            <a:pPr marL="514350" indent="-514350">
              <a:buFont typeface="Arial" panose="020B0604020202020204" pitchFamily="34" charset="0"/>
              <a:buAutoNum type="arabicPeriod"/>
            </a:pPr>
            <a:r>
              <a:rPr lang="en-US" sz="4400" dirty="0"/>
              <a:t>KidsHealth.org</a:t>
            </a:r>
          </a:p>
          <a:p>
            <a:pPr marL="514350" indent="-514350">
              <a:buFont typeface="Arial" panose="020B0604020202020204" pitchFamily="34" charset="0"/>
              <a:buAutoNum type="arabicPeriod"/>
            </a:pPr>
            <a:r>
              <a:rPr lang="en-US" sz="4400" dirty="0"/>
              <a:t>DOL</a:t>
            </a:r>
          </a:p>
        </p:txBody>
      </p:sp>
    </p:spTree>
    <p:extLst>
      <p:ext uri="{BB962C8B-B14F-4D97-AF65-F5344CB8AC3E}">
        <p14:creationId xmlns:p14="http://schemas.microsoft.com/office/powerpoint/2010/main" val="391964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FF82D32-6CDF-4441-B3E6-0087E67B2F1B}"/>
              </a:ext>
            </a:extLst>
          </p:cNvPr>
          <p:cNvSpPr>
            <a:spLocks noGrp="1"/>
          </p:cNvSpPr>
          <p:nvPr>
            <p:ph type="title"/>
          </p:nvPr>
        </p:nvSpPr>
        <p:spPr>
          <a:xfrm>
            <a:off x="838200" y="0"/>
            <a:ext cx="10515600" cy="945515"/>
          </a:xfrm>
        </p:spPr>
        <p:txBody>
          <a:bodyPr>
            <a:normAutofit/>
          </a:bodyPr>
          <a:lstStyle/>
          <a:p>
            <a:pPr algn="ctr"/>
            <a:r>
              <a:rPr lang="en-US" sz="5400" b="1" u="sng" dirty="0">
                <a:latin typeface="Algerian" panose="04020705040A02060702" pitchFamily="82" charset="0"/>
              </a:rPr>
              <a:t>LO’s</a:t>
            </a:r>
          </a:p>
        </p:txBody>
      </p:sp>
      <p:sp>
        <p:nvSpPr>
          <p:cNvPr id="5" name="Content Placeholder 2">
            <a:extLst>
              <a:ext uri="{FF2B5EF4-FFF2-40B4-BE49-F238E27FC236}">
                <a16:creationId xmlns:a16="http://schemas.microsoft.com/office/drawing/2014/main" id="{3CAFB2FF-7239-4B36-8EE6-D21C5F6528CC}"/>
              </a:ext>
            </a:extLst>
          </p:cNvPr>
          <p:cNvSpPr>
            <a:spLocks noGrp="1"/>
          </p:cNvSpPr>
          <p:nvPr>
            <p:ph idx="1"/>
          </p:nvPr>
        </p:nvSpPr>
        <p:spPr>
          <a:xfrm>
            <a:off x="589280" y="1825625"/>
            <a:ext cx="5293360" cy="4351338"/>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0" indent="0" algn="ctr">
              <a:buNone/>
            </a:pPr>
            <a:r>
              <a:rPr lang="en-US" sz="4400" dirty="0"/>
              <a:t>We will compare/contrast weathering, erosion, deposition through vocabulary activity.</a:t>
            </a:r>
          </a:p>
        </p:txBody>
      </p:sp>
      <p:sp>
        <p:nvSpPr>
          <p:cNvPr id="6" name="Content Placeholder 2">
            <a:extLst>
              <a:ext uri="{FF2B5EF4-FFF2-40B4-BE49-F238E27FC236}">
                <a16:creationId xmlns:a16="http://schemas.microsoft.com/office/drawing/2014/main" id="{8BB30B1B-4929-4AC1-927C-4D2C65469D11}"/>
              </a:ext>
            </a:extLst>
          </p:cNvPr>
          <p:cNvSpPr txBox="1">
            <a:spLocks/>
          </p:cNvSpPr>
          <p:nvPr/>
        </p:nvSpPr>
        <p:spPr>
          <a:xfrm>
            <a:off x="6309360" y="1825625"/>
            <a:ext cx="58826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0" indent="0" algn="ctr">
              <a:buFont typeface="Arial" panose="020B0604020202020204" pitchFamily="34" charset="0"/>
              <a:buNone/>
            </a:pPr>
            <a:r>
              <a:rPr lang="en-US" sz="4400" dirty="0"/>
              <a:t>We will identify the structures and functions of the integumentary system and skeletal system.</a:t>
            </a:r>
          </a:p>
        </p:txBody>
      </p:sp>
    </p:spTree>
    <p:extLst>
      <p:ext uri="{BB962C8B-B14F-4D97-AF65-F5344CB8AC3E}">
        <p14:creationId xmlns:p14="http://schemas.microsoft.com/office/powerpoint/2010/main" val="331586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187218-DD09-41F2-82A3-33EB335E4918}"/>
              </a:ext>
            </a:extLst>
          </p:cNvPr>
          <p:cNvSpPr>
            <a:spLocks noGrp="1"/>
          </p:cNvSpPr>
          <p:nvPr>
            <p:ph type="title"/>
          </p:nvPr>
        </p:nvSpPr>
        <p:spPr>
          <a:xfrm>
            <a:off x="838200" y="0"/>
            <a:ext cx="10515600" cy="945515"/>
          </a:xfrm>
        </p:spPr>
        <p:txBody>
          <a:bodyPr>
            <a:normAutofit/>
          </a:bodyPr>
          <a:lstStyle/>
          <a:p>
            <a:pPr algn="ctr"/>
            <a:r>
              <a:rPr lang="en-US" sz="5400" b="1" u="sng" dirty="0">
                <a:latin typeface="Algerian" panose="04020705040A02060702" pitchFamily="82" charset="0"/>
              </a:rPr>
              <a:t>DOL’S</a:t>
            </a:r>
          </a:p>
        </p:txBody>
      </p:sp>
      <p:sp>
        <p:nvSpPr>
          <p:cNvPr id="5" name="Content Placeholder 2">
            <a:extLst>
              <a:ext uri="{FF2B5EF4-FFF2-40B4-BE49-F238E27FC236}">
                <a16:creationId xmlns:a16="http://schemas.microsoft.com/office/drawing/2014/main" id="{A803761A-2413-4871-A3C7-80164202304B}"/>
              </a:ext>
            </a:extLst>
          </p:cNvPr>
          <p:cNvSpPr>
            <a:spLocks noGrp="1"/>
          </p:cNvSpPr>
          <p:nvPr>
            <p:ph idx="1"/>
          </p:nvPr>
        </p:nvSpPr>
        <p:spPr>
          <a:xfrm>
            <a:off x="589280" y="1825625"/>
            <a:ext cx="5293360" cy="4351338"/>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0" indent="0" algn="ctr">
              <a:buNone/>
            </a:pPr>
            <a:r>
              <a:rPr lang="en-US" sz="4400" dirty="0"/>
              <a:t>I will complete 5/5 written assessment questions over weathering.</a:t>
            </a:r>
          </a:p>
        </p:txBody>
      </p:sp>
      <p:sp>
        <p:nvSpPr>
          <p:cNvPr id="6" name="Content Placeholder 2">
            <a:extLst>
              <a:ext uri="{FF2B5EF4-FFF2-40B4-BE49-F238E27FC236}">
                <a16:creationId xmlns:a16="http://schemas.microsoft.com/office/drawing/2014/main" id="{24EC222F-EF16-4AB8-B8ED-017B555A871F}"/>
              </a:ext>
            </a:extLst>
          </p:cNvPr>
          <p:cNvSpPr txBox="1">
            <a:spLocks/>
          </p:cNvSpPr>
          <p:nvPr/>
        </p:nvSpPr>
        <p:spPr>
          <a:xfrm>
            <a:off x="6309360" y="1825625"/>
            <a:ext cx="58826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0" indent="0" algn="ctr">
              <a:buFont typeface="Arial" panose="020B0604020202020204" pitchFamily="34" charset="0"/>
              <a:buNone/>
            </a:pPr>
            <a:r>
              <a:rPr lang="en-US" sz="4400" dirty="0"/>
              <a:t>I will complete 5/5 questions over the integumentary system.</a:t>
            </a:r>
          </a:p>
        </p:txBody>
      </p:sp>
    </p:spTree>
    <p:extLst>
      <p:ext uri="{BB962C8B-B14F-4D97-AF65-F5344CB8AC3E}">
        <p14:creationId xmlns:p14="http://schemas.microsoft.com/office/powerpoint/2010/main" val="1652821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A1B03F2-C87E-4BC3-B20B-5B26306539B0}"/>
              </a:ext>
            </a:extLst>
          </p:cNvPr>
          <p:cNvSpPr>
            <a:spLocks noGrp="1"/>
          </p:cNvSpPr>
          <p:nvPr>
            <p:ph type="title"/>
          </p:nvPr>
        </p:nvSpPr>
        <p:spPr>
          <a:xfrm>
            <a:off x="838200" y="0"/>
            <a:ext cx="10515600" cy="945515"/>
          </a:xfrm>
        </p:spPr>
        <p:txBody>
          <a:bodyPr>
            <a:normAutofit/>
          </a:bodyPr>
          <a:lstStyle/>
          <a:p>
            <a:pPr algn="ctr"/>
            <a:r>
              <a:rPr lang="en-US" sz="5400" b="1" u="sng" dirty="0">
                <a:latin typeface="Algerian" panose="04020705040A02060702" pitchFamily="82" charset="0"/>
              </a:rPr>
              <a:t>TEK’S</a:t>
            </a:r>
          </a:p>
        </p:txBody>
      </p:sp>
      <p:sp>
        <p:nvSpPr>
          <p:cNvPr id="5" name="Content Placeholder 2">
            <a:extLst>
              <a:ext uri="{FF2B5EF4-FFF2-40B4-BE49-F238E27FC236}">
                <a16:creationId xmlns:a16="http://schemas.microsoft.com/office/drawing/2014/main" id="{C1BBAE7F-0347-44BD-852F-9A681538150F}"/>
              </a:ext>
            </a:extLst>
          </p:cNvPr>
          <p:cNvSpPr>
            <a:spLocks noGrp="1"/>
          </p:cNvSpPr>
          <p:nvPr>
            <p:ph idx="1"/>
          </p:nvPr>
        </p:nvSpPr>
        <p:spPr>
          <a:xfrm>
            <a:off x="396240" y="1026160"/>
            <a:ext cx="4998720" cy="5699760"/>
          </a:xfrm>
        </p:spPr>
        <p:txBody>
          <a:bodyPr>
            <a:normAutofit/>
          </a:bodyPr>
          <a:lstStyle/>
          <a:p>
            <a:pPr marL="0" indent="0" algn="ctr">
              <a:buNone/>
            </a:pPr>
            <a:r>
              <a:rPr lang="en-US" sz="4800" u="sng" dirty="0"/>
              <a:t>7</a:t>
            </a:r>
            <a:r>
              <a:rPr lang="en-US" sz="4800" u="sng" baseline="30000" dirty="0"/>
              <a:t>th</a:t>
            </a:r>
            <a:r>
              <a:rPr lang="en-US" sz="4800" u="sng" dirty="0"/>
              <a:t> Grade</a:t>
            </a:r>
          </a:p>
          <a:p>
            <a:pPr marL="0" indent="0" algn="ctr">
              <a:buNone/>
            </a:pPr>
            <a:r>
              <a:rPr lang="en-US" sz="4800" dirty="0"/>
              <a:t>7.8 (B)  analyze the effects of weathering, erosion, and deposition on the environment in ecoregions of Texas</a:t>
            </a:r>
          </a:p>
        </p:txBody>
      </p:sp>
      <p:sp>
        <p:nvSpPr>
          <p:cNvPr id="6" name="Content Placeholder 2">
            <a:extLst>
              <a:ext uri="{FF2B5EF4-FFF2-40B4-BE49-F238E27FC236}">
                <a16:creationId xmlns:a16="http://schemas.microsoft.com/office/drawing/2014/main" id="{132EEC89-B45F-4DE4-ACBF-143B1E57A92E}"/>
              </a:ext>
            </a:extLst>
          </p:cNvPr>
          <p:cNvSpPr txBox="1">
            <a:spLocks/>
          </p:cNvSpPr>
          <p:nvPr/>
        </p:nvSpPr>
        <p:spPr>
          <a:xfrm>
            <a:off x="5689600" y="945514"/>
            <a:ext cx="6502400" cy="59124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000" b="1" u="sng" dirty="0"/>
              <a:t>6</a:t>
            </a:r>
            <a:r>
              <a:rPr lang="en-US" sz="4000" b="1" u="sng" baseline="30000" dirty="0"/>
              <a:t>th</a:t>
            </a:r>
            <a:r>
              <a:rPr lang="en-US" sz="4000" b="1" u="sng" dirty="0"/>
              <a:t> Grade</a:t>
            </a:r>
          </a:p>
          <a:p>
            <a:pPr marL="0" indent="0" algn="ctr">
              <a:buNone/>
            </a:pPr>
            <a:r>
              <a:rPr lang="en-US" sz="4000" b="1" u="sng" dirty="0"/>
              <a:t>7.12 </a:t>
            </a:r>
            <a:r>
              <a:rPr lang="en-US" sz="4000" dirty="0"/>
              <a:t>(B)  identify the main functions of the systems of the human organism, including the circulatory, respiratory, skeletal, muscular, digestive, excretory, reproductive, integumentary, nervous, and endocrine systems</a:t>
            </a:r>
            <a:endParaRPr lang="en-US" sz="4000" b="1" u="sng" dirty="0"/>
          </a:p>
        </p:txBody>
      </p:sp>
    </p:spTree>
    <p:extLst>
      <p:ext uri="{BB962C8B-B14F-4D97-AF65-F5344CB8AC3E}">
        <p14:creationId xmlns:p14="http://schemas.microsoft.com/office/powerpoint/2010/main" val="107369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6BF4EB6-3E85-4CF1-AFF8-1C3DC08BE61F}"/>
              </a:ext>
            </a:extLst>
          </p:cNvPr>
          <p:cNvPicPr>
            <a:picLocks noChangeAspect="1"/>
          </p:cNvPicPr>
          <p:nvPr/>
        </p:nvPicPr>
        <p:blipFill rotWithShape="1">
          <a:blip r:embed="rId2"/>
          <a:srcRect l="23666" t="16209" r="19333" b="9931"/>
          <a:stretch/>
        </p:blipFill>
        <p:spPr>
          <a:xfrm>
            <a:off x="8453120" y="1660208"/>
            <a:ext cx="3657600" cy="5065395"/>
          </a:xfrm>
          <a:prstGeom prst="rect">
            <a:avLst/>
          </a:prstGeom>
        </p:spPr>
      </p:pic>
      <p:sp>
        <p:nvSpPr>
          <p:cNvPr id="2" name="Title 1">
            <a:extLst>
              <a:ext uri="{FF2B5EF4-FFF2-40B4-BE49-F238E27FC236}">
                <a16:creationId xmlns:a16="http://schemas.microsoft.com/office/drawing/2014/main" id="{8D098E92-F980-4B92-A5D7-83AFDEFDA7B0}"/>
              </a:ext>
            </a:extLst>
          </p:cNvPr>
          <p:cNvSpPr>
            <a:spLocks noGrp="1"/>
          </p:cNvSpPr>
          <p:nvPr>
            <p:ph type="title"/>
          </p:nvPr>
        </p:nvSpPr>
        <p:spPr>
          <a:xfrm>
            <a:off x="838200" y="-213995"/>
            <a:ext cx="10515600" cy="1325563"/>
          </a:xfrm>
        </p:spPr>
        <p:txBody>
          <a:bodyPr/>
          <a:lstStyle/>
          <a:p>
            <a:pPr algn="ctr"/>
            <a:r>
              <a:rPr lang="en-US" u="sng" dirty="0"/>
              <a:t>6</a:t>
            </a:r>
            <a:r>
              <a:rPr lang="en-US" u="sng" baseline="30000" dirty="0"/>
              <a:t>th</a:t>
            </a:r>
            <a:r>
              <a:rPr lang="en-US" u="sng" dirty="0"/>
              <a:t> Grade Integumentary System</a:t>
            </a:r>
          </a:p>
        </p:txBody>
      </p:sp>
      <p:sp>
        <p:nvSpPr>
          <p:cNvPr id="3" name="Content Placeholder 2">
            <a:extLst>
              <a:ext uri="{FF2B5EF4-FFF2-40B4-BE49-F238E27FC236}">
                <a16:creationId xmlns:a16="http://schemas.microsoft.com/office/drawing/2014/main" id="{742DEB30-82FE-40F8-B9D8-905BEF7472FF}"/>
              </a:ext>
            </a:extLst>
          </p:cNvPr>
          <p:cNvSpPr>
            <a:spLocks noGrp="1"/>
          </p:cNvSpPr>
          <p:nvPr>
            <p:ph idx="1"/>
          </p:nvPr>
        </p:nvSpPr>
        <p:spPr>
          <a:xfrm>
            <a:off x="81280" y="701040"/>
            <a:ext cx="9072880" cy="6024563"/>
          </a:xfrm>
        </p:spPr>
        <p:txBody>
          <a:bodyPr>
            <a:normAutofit fontScale="92500"/>
          </a:bodyPr>
          <a:lstStyle/>
          <a:p>
            <a:r>
              <a:rPr lang="en-US" sz="4000" dirty="0"/>
              <a:t>Teacher will hand out next page for human body book</a:t>
            </a:r>
          </a:p>
          <a:p>
            <a:r>
              <a:rPr lang="en-US" sz="4000" dirty="0"/>
              <a:t>Students will complete page as they watch the film over the integumentary system</a:t>
            </a:r>
          </a:p>
          <a:p>
            <a:r>
              <a:rPr lang="en-US" sz="4000" dirty="0">
                <a:hlinkClick r:id="rId3"/>
              </a:rPr>
              <a:t>https://www.youtube.com/watch?v=aMGgCxUyXT8</a:t>
            </a:r>
            <a:endParaRPr lang="en-US" sz="4000" dirty="0"/>
          </a:p>
          <a:p>
            <a:endParaRPr lang="en-US" sz="4000" dirty="0"/>
          </a:p>
          <a:p>
            <a:r>
              <a:rPr lang="en-US" sz="4000" dirty="0"/>
              <a:t>Students will use kidshealth.org to finish book page information</a:t>
            </a:r>
          </a:p>
          <a:p>
            <a:r>
              <a:rPr lang="en-US" sz="4000" dirty="0"/>
              <a:t>Students will complete DOL</a:t>
            </a:r>
          </a:p>
        </p:txBody>
      </p:sp>
    </p:spTree>
    <p:extLst>
      <p:ext uri="{BB962C8B-B14F-4D97-AF65-F5344CB8AC3E}">
        <p14:creationId xmlns:p14="http://schemas.microsoft.com/office/powerpoint/2010/main" val="2127880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2D31C5E-ECFE-446F-BC53-0B5DBFFED405}"/>
              </a:ext>
            </a:extLst>
          </p:cNvPr>
          <p:cNvPicPr>
            <a:picLocks noChangeAspect="1"/>
          </p:cNvPicPr>
          <p:nvPr/>
        </p:nvPicPr>
        <p:blipFill>
          <a:blip r:embed="rId2"/>
          <a:stretch>
            <a:fillRect/>
          </a:stretch>
        </p:blipFill>
        <p:spPr>
          <a:xfrm>
            <a:off x="-294640" y="71120"/>
            <a:ext cx="4514850" cy="6858000"/>
          </a:xfrm>
          <a:prstGeom prst="rect">
            <a:avLst/>
          </a:prstGeom>
        </p:spPr>
      </p:pic>
      <p:sp>
        <p:nvSpPr>
          <p:cNvPr id="2" name="Title 1">
            <a:extLst>
              <a:ext uri="{FF2B5EF4-FFF2-40B4-BE49-F238E27FC236}">
                <a16:creationId xmlns:a16="http://schemas.microsoft.com/office/drawing/2014/main" id="{8FE31409-FF3E-4C05-BE2F-78417794C894}"/>
              </a:ext>
            </a:extLst>
          </p:cNvPr>
          <p:cNvSpPr>
            <a:spLocks noGrp="1"/>
          </p:cNvSpPr>
          <p:nvPr>
            <p:ph type="title"/>
          </p:nvPr>
        </p:nvSpPr>
        <p:spPr>
          <a:xfrm>
            <a:off x="838200" y="-213995"/>
            <a:ext cx="10515600" cy="1325563"/>
          </a:xfrm>
        </p:spPr>
        <p:txBody>
          <a:bodyPr/>
          <a:lstStyle/>
          <a:p>
            <a:pPr algn="ctr"/>
            <a:r>
              <a:rPr lang="en-US" b="1" u="sng" dirty="0"/>
              <a:t>6</a:t>
            </a:r>
            <a:r>
              <a:rPr lang="en-US" b="1" u="sng" baseline="30000" dirty="0"/>
              <a:t>th</a:t>
            </a:r>
            <a:r>
              <a:rPr lang="en-US" b="1" u="sng" dirty="0"/>
              <a:t> Grade Skeletal System</a:t>
            </a:r>
          </a:p>
        </p:txBody>
      </p:sp>
      <p:sp>
        <p:nvSpPr>
          <p:cNvPr id="4" name="Content Placeholder 2">
            <a:extLst>
              <a:ext uri="{FF2B5EF4-FFF2-40B4-BE49-F238E27FC236}">
                <a16:creationId xmlns:a16="http://schemas.microsoft.com/office/drawing/2014/main" id="{AC145169-5194-4FE7-B3D0-F6D505095E4B}"/>
              </a:ext>
            </a:extLst>
          </p:cNvPr>
          <p:cNvSpPr>
            <a:spLocks noGrp="1"/>
          </p:cNvSpPr>
          <p:nvPr>
            <p:ph idx="1"/>
          </p:nvPr>
        </p:nvSpPr>
        <p:spPr>
          <a:xfrm>
            <a:off x="3413760" y="833437"/>
            <a:ext cx="9072880" cy="6024563"/>
          </a:xfrm>
        </p:spPr>
        <p:txBody>
          <a:bodyPr>
            <a:normAutofit lnSpcReduction="10000"/>
          </a:bodyPr>
          <a:lstStyle/>
          <a:p>
            <a:r>
              <a:rPr lang="en-US" sz="4000" dirty="0"/>
              <a:t>Teacher will hand out next page for human body book</a:t>
            </a:r>
          </a:p>
          <a:p>
            <a:r>
              <a:rPr lang="en-US" sz="4000" dirty="0"/>
              <a:t>Students will complete page as they watch the film over the skeletal system</a:t>
            </a:r>
          </a:p>
          <a:p>
            <a:r>
              <a:rPr lang="en-US" sz="4000" dirty="0">
                <a:hlinkClick r:id="rId3"/>
              </a:rPr>
              <a:t>https://www.youtube.com/watch?v=i42FSNA9bAY</a:t>
            </a:r>
            <a:endParaRPr lang="en-US" sz="4000" dirty="0"/>
          </a:p>
          <a:p>
            <a:endParaRPr lang="en-US" sz="4000" dirty="0"/>
          </a:p>
          <a:p>
            <a:r>
              <a:rPr lang="en-US" sz="4000" dirty="0"/>
              <a:t>Students will use kidshealth.org to finish book page information</a:t>
            </a:r>
          </a:p>
          <a:p>
            <a:r>
              <a:rPr lang="en-US" sz="4000" dirty="0"/>
              <a:t>Students will complete DOL</a:t>
            </a:r>
          </a:p>
        </p:txBody>
      </p:sp>
    </p:spTree>
    <p:extLst>
      <p:ext uri="{BB962C8B-B14F-4D97-AF65-F5344CB8AC3E}">
        <p14:creationId xmlns:p14="http://schemas.microsoft.com/office/powerpoint/2010/main" val="136967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DB620-91C2-4CFE-B562-2305E5ED2DA2}"/>
              </a:ext>
            </a:extLst>
          </p:cNvPr>
          <p:cNvSpPr>
            <a:spLocks noGrp="1"/>
          </p:cNvSpPr>
          <p:nvPr>
            <p:ph type="title"/>
          </p:nvPr>
        </p:nvSpPr>
        <p:spPr>
          <a:xfrm>
            <a:off x="838200" y="-224155"/>
            <a:ext cx="10515600" cy="1325563"/>
          </a:xfrm>
        </p:spPr>
        <p:txBody>
          <a:bodyPr/>
          <a:lstStyle/>
          <a:p>
            <a:r>
              <a:rPr lang="en-US" u="sng" dirty="0"/>
              <a:t>7</a:t>
            </a:r>
            <a:r>
              <a:rPr lang="en-US" u="sng" baseline="30000" dirty="0"/>
              <a:t>th</a:t>
            </a:r>
            <a:r>
              <a:rPr lang="en-US" u="sng" dirty="0"/>
              <a:t> Grade: Weathering / Erosion / Deposition</a:t>
            </a:r>
          </a:p>
        </p:txBody>
      </p:sp>
      <p:sp>
        <p:nvSpPr>
          <p:cNvPr id="3" name="Content Placeholder 2">
            <a:extLst>
              <a:ext uri="{FF2B5EF4-FFF2-40B4-BE49-F238E27FC236}">
                <a16:creationId xmlns:a16="http://schemas.microsoft.com/office/drawing/2014/main" id="{30F7D8BD-050C-48EB-93DD-23F32F9BF9E5}"/>
              </a:ext>
            </a:extLst>
          </p:cNvPr>
          <p:cNvSpPr>
            <a:spLocks noGrp="1"/>
          </p:cNvSpPr>
          <p:nvPr>
            <p:ph idx="1"/>
          </p:nvPr>
        </p:nvSpPr>
        <p:spPr>
          <a:xfrm>
            <a:off x="71120" y="680720"/>
            <a:ext cx="12120880" cy="6177280"/>
          </a:xfrm>
        </p:spPr>
        <p:txBody>
          <a:bodyPr>
            <a:noAutofit/>
          </a:bodyPr>
          <a:lstStyle/>
          <a:p>
            <a:r>
              <a:rPr lang="en-US" sz="4000" dirty="0"/>
              <a:t>Essential Question:</a:t>
            </a:r>
          </a:p>
          <a:p>
            <a:pPr marL="0" indent="0" algn="ctr">
              <a:buNone/>
            </a:pPr>
            <a:r>
              <a:rPr lang="en-US" sz="4000" dirty="0"/>
              <a:t>You are walking from the car to the lake to go swimming.  You decide to leave your shoes in the car so they won’t get full of sand.  As you walk at first there are a lot of rocks that you step on along the way that hurt your feet.  Once you get to the sand you find it is a lot less painful to walk.  Even though both the rocks and the sand come from the same original mountain rock type of material why is there such a difference between the two? What do you think causes this to happen?</a:t>
            </a:r>
          </a:p>
        </p:txBody>
      </p:sp>
    </p:spTree>
    <p:extLst>
      <p:ext uri="{BB962C8B-B14F-4D97-AF65-F5344CB8AC3E}">
        <p14:creationId xmlns:p14="http://schemas.microsoft.com/office/powerpoint/2010/main" val="3791270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BF5B7-238C-4C8B-8DC2-2F654CADFE12}"/>
              </a:ext>
            </a:extLst>
          </p:cNvPr>
          <p:cNvSpPr>
            <a:spLocks noGrp="1"/>
          </p:cNvSpPr>
          <p:nvPr>
            <p:ph type="title"/>
          </p:nvPr>
        </p:nvSpPr>
        <p:spPr>
          <a:xfrm>
            <a:off x="0" y="365125"/>
            <a:ext cx="12192000" cy="1325563"/>
          </a:xfrm>
        </p:spPr>
        <p:txBody>
          <a:bodyPr/>
          <a:lstStyle/>
          <a:p>
            <a:pPr algn="ctr"/>
            <a:r>
              <a:rPr lang="en-US" u="sng" dirty="0"/>
              <a:t>7</a:t>
            </a:r>
            <a:r>
              <a:rPr lang="en-US" u="sng" baseline="30000" dirty="0"/>
              <a:t>th</a:t>
            </a:r>
            <a:r>
              <a:rPr lang="en-US" u="sng" dirty="0"/>
              <a:t> Grade Weathering / Erosion / Deposition Video</a:t>
            </a:r>
          </a:p>
        </p:txBody>
      </p:sp>
      <p:sp>
        <p:nvSpPr>
          <p:cNvPr id="3" name="Content Placeholder 2">
            <a:extLst>
              <a:ext uri="{FF2B5EF4-FFF2-40B4-BE49-F238E27FC236}">
                <a16:creationId xmlns:a16="http://schemas.microsoft.com/office/drawing/2014/main" id="{FA5D1C77-D93D-4DFA-9301-6444A2487C3D}"/>
              </a:ext>
            </a:extLst>
          </p:cNvPr>
          <p:cNvSpPr>
            <a:spLocks noGrp="1"/>
          </p:cNvSpPr>
          <p:nvPr>
            <p:ph idx="1"/>
          </p:nvPr>
        </p:nvSpPr>
        <p:spPr/>
        <p:txBody>
          <a:bodyPr/>
          <a:lstStyle/>
          <a:p>
            <a:r>
              <a:rPr lang="en-US" dirty="0">
                <a:hlinkClick r:id="rId2"/>
              </a:rPr>
              <a:t>http://studyjams.scholastic.com/studyjams/jams/science/rocks-minerals-landforms/weathering-and-erosion.htm</a:t>
            </a:r>
            <a:endParaRPr lang="en-US" dirty="0"/>
          </a:p>
          <a:p>
            <a:endParaRPr lang="en-US" dirty="0"/>
          </a:p>
          <a:p>
            <a:r>
              <a:rPr lang="en-US" u="sng" dirty="0"/>
              <a:t>Power Point Notes</a:t>
            </a:r>
          </a:p>
        </p:txBody>
      </p:sp>
    </p:spTree>
    <p:extLst>
      <p:ext uri="{BB962C8B-B14F-4D97-AF65-F5344CB8AC3E}">
        <p14:creationId xmlns:p14="http://schemas.microsoft.com/office/powerpoint/2010/main" val="193813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379</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Algerian</vt:lpstr>
      <vt:lpstr>Arial</vt:lpstr>
      <vt:lpstr>Calibri</vt:lpstr>
      <vt:lpstr>Calibri Light</vt:lpstr>
      <vt:lpstr>Office Theme</vt:lpstr>
      <vt:lpstr>March 26, 2018</vt:lpstr>
      <vt:lpstr>Agenda</vt:lpstr>
      <vt:lpstr>LO’s</vt:lpstr>
      <vt:lpstr>DOL’S</vt:lpstr>
      <vt:lpstr>TEK’S</vt:lpstr>
      <vt:lpstr>6th Grade Integumentary System</vt:lpstr>
      <vt:lpstr>6th Grade Skeletal System</vt:lpstr>
      <vt:lpstr>7th Grade: Weathering / Erosion / Deposition</vt:lpstr>
      <vt:lpstr>7th Grade Weathering / Erosion / Deposition 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26, 2018</dc:title>
  <dc:creator>Katherine Pease</dc:creator>
  <cp:lastModifiedBy>Katherine Pease</cp:lastModifiedBy>
  <cp:revision>8</cp:revision>
  <dcterms:created xsi:type="dcterms:W3CDTF">2018-03-25T17:16:06Z</dcterms:created>
  <dcterms:modified xsi:type="dcterms:W3CDTF">2018-03-25T17:53:01Z</dcterms:modified>
</cp:coreProperties>
</file>