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3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4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3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8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4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9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83C5-6C78-4AA8-ADEA-3C6A83C1B0AD}" type="datetimeFigureOut">
              <a:rPr lang="en-US" smtClean="0"/>
              <a:t>8/6/2015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0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084"/>
            <a:ext cx="9144000" cy="1311744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Arial Black" panose="020B0A04020102020204" pitchFamily="34" charset="0"/>
              </a:rPr>
              <a:t>Fire Extinguisher</a:t>
            </a:r>
            <a:endParaRPr lang="en-US" sz="7200" u="sng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639" y="1764406"/>
            <a:ext cx="5087155" cy="3493394"/>
          </a:xfrm>
        </p:spPr>
        <p:txBody>
          <a:bodyPr>
            <a:noAutofit/>
          </a:bodyPr>
          <a:lstStyle/>
          <a:p>
            <a:r>
              <a:rPr lang="en-US" sz="4800" dirty="0" smtClean="0"/>
              <a:t>a portable device that discharges a jet of water, foam, gas, or other material to extinguish a fire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94" y="1416676"/>
            <a:ext cx="6246254" cy="52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 smtClean="0"/>
              <a:t>Matter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325563"/>
            <a:ext cx="6387921" cy="48514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physical substance in general, as distinct from mind and spirit; (in physics) that which occupies space and possesses rest mass, especially as distinct from energy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724" y="1325563"/>
            <a:ext cx="5508328" cy="59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Physical Property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825625"/>
            <a:ext cx="5512158" cy="435133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Property of matter that can be observed without changing the composition or identity of the matter.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67" y="1825625"/>
            <a:ext cx="9285666" cy="4614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37843" y="1690688"/>
            <a:ext cx="1060174" cy="516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Hardness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53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Ability of a mineral to resist scratching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816958" cy="46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Color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825625"/>
            <a:ext cx="5872766" cy="435133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the property possessed by an object of producing different sensations on the eye as a result of the way the object reflects or emits light.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131" y="1690687"/>
            <a:ext cx="5224463" cy="45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2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Luster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1992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the surface of a mineral appears when it reflects light (shiny or dull)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344" y="1690688"/>
            <a:ext cx="574397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Streak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11839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color of a mineral seen when rubbed on a streak plate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39" y="1690687"/>
            <a:ext cx="5898524" cy="48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6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Density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2" y="1825625"/>
            <a:ext cx="5640946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amount of matter that will fit into a given amount of space</a:t>
            </a:r>
          </a:p>
          <a:p>
            <a:r>
              <a:rPr lang="en-US" sz="4800" dirty="0" smtClean="0"/>
              <a:t>Density = mass / volume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17" y="1825625"/>
            <a:ext cx="6130746" cy="47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2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Conductivity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92899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Ability to conduct electrical current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99" y="1825625"/>
            <a:ext cx="5918616" cy="46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Ductility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835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Ability to be stretched into a wire without breaking.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7" y="1690688"/>
            <a:ext cx="503563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Malleability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0932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Ability to be formed or shaped under pressure (metals hammered or rolled into thin sheets)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79" y="1972469"/>
            <a:ext cx="5516115" cy="46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8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77" y="1188412"/>
            <a:ext cx="5953997" cy="5953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 smtClean="0"/>
              <a:t>Fire Blanket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86082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sheet of flexible material, typically woven fiberglass, used to smother a fire in an emergency.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304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Mass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53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amount of matter in something.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02" y="1690687"/>
            <a:ext cx="588251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3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smtClean="0"/>
              <a:t>Metalloids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28504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Substances that exhibit some properties of metals and nonmetals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58" y="1429555"/>
            <a:ext cx="6117464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4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Metals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825625"/>
            <a:ext cx="5666704" cy="435133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Substances that have the physical properties of luster, conductivity, and malleability; may appear in all three states of matter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15" y="1690687"/>
            <a:ext cx="5316895" cy="50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Nonmetals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825625"/>
            <a:ext cx="5628067" cy="435133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Substances that have the physical properties of being dull, insulators, and brittle; may appear in all three states of matter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5625"/>
            <a:ext cx="5752563" cy="44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Volume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825625"/>
            <a:ext cx="5628067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amount of space that a substance or object occupies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17" y="1825625"/>
            <a:ext cx="5556496" cy="46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9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Quantitative Data</a:t>
            </a:r>
            <a:endParaRPr lang="en-US" sz="72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059" y="1781902"/>
            <a:ext cx="4753109" cy="4786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6" y="2021983"/>
            <a:ext cx="6439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dirty="0" smtClean="0"/>
              <a:t>information about quantities; that is, information that can be measured and written down with numbers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4908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Qualitative Data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87" y="1690688"/>
            <a:ext cx="5665631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dirty="0" smtClean="0"/>
              <a:t>Data can be observed but not measured. Colors, textures, smells, tastes, appearance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89" y="1690687"/>
            <a:ext cx="6052601" cy="47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59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Graduated Cylinders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measuring cylinder or mixing cylinder is a piece of laboratory equipment used to measure the volume of a liquid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690" y="1825625"/>
            <a:ext cx="5149873" cy="46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4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Triple Beam Balance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825624"/>
            <a:ext cx="6207617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a typical mechanical balance. It has a beam which is supported by a fulcrum. On one side is a pan on which the object is placed. On the other side, the beam is split into three parallel beams , each supporting one weight.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292" y="1690688"/>
            <a:ext cx="5632697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2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Calculators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1825624"/>
            <a:ext cx="6065950" cy="50323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something used for making mathematical calculations, in particular a small electronic device with a keyboard and a visual display.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086" y="1690688"/>
            <a:ext cx="551591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Face / Eyewash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3" y="1690688"/>
            <a:ext cx="6091707" cy="5167312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a cleansing receptacle set apart for the purpose of emergencies in which the eyes must be quickly flushed with water. eyeglass, postmydriatic.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1" y="1474631"/>
            <a:ext cx="5383369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1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Volume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825625"/>
            <a:ext cx="676140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amount of space that a substance or object occupies</a:t>
            </a:r>
          </a:p>
          <a:p>
            <a:r>
              <a:rPr lang="en-US" sz="4800" dirty="0" smtClean="0"/>
              <a:t>Length * Width * Height = Volume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79" y="1825626"/>
            <a:ext cx="4752305" cy="46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16" y="695459"/>
            <a:ext cx="5850484" cy="5937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Safety Goggles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25625"/>
            <a:ext cx="5640947" cy="4351338"/>
          </a:xfrm>
        </p:spPr>
        <p:txBody>
          <a:bodyPr>
            <a:noAutofit/>
          </a:bodyPr>
          <a:lstStyle/>
          <a:p>
            <a:r>
              <a:rPr lang="en-US" sz="4800" dirty="0" smtClean="0"/>
              <a:t> forms of protective eyewear that usually enclose or protect the area surrounding the eye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4951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 smtClean="0"/>
              <a:t>Aprons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825625"/>
            <a:ext cx="596291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garment, usually fastened in the back, worn over all or part of the front of the body to protect clothing.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8" y="1210614"/>
            <a:ext cx="5197699" cy="56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Gloves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8961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fitted covering for the hand with a separate sheath for each finger and the thumb.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7" y="1825625"/>
            <a:ext cx="5203065" cy="48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 smtClean="0"/>
              <a:t>Emergency Safety Equipment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1085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Equipment such as an eye/face wash, a fire blanket, and a fire extinguisher used to take care of an emergency situation.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85" y="1825625"/>
            <a:ext cx="5434884" cy="46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8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 smtClean="0"/>
              <a:t>Protective Safety Equipment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6842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Equipment, such as goggles and aprons, used for protection in an experiment.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67" y="1690687"/>
            <a:ext cx="5311596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Science Journal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3203" cy="48327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periodical that serves as a source of scientific information and means of scientific communication.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71" y="1690688"/>
            <a:ext cx="4746067" cy="48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593</Words>
  <Application>Microsoft Office PowerPoint</Application>
  <PresentationFormat>Widescreen</PresentationFormat>
  <Paragraphs>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Office Theme</vt:lpstr>
      <vt:lpstr>Fire Extinguisher</vt:lpstr>
      <vt:lpstr>Fire Blanket</vt:lpstr>
      <vt:lpstr>Face / Eyewash</vt:lpstr>
      <vt:lpstr>Safety Goggles</vt:lpstr>
      <vt:lpstr>Aprons</vt:lpstr>
      <vt:lpstr>Gloves</vt:lpstr>
      <vt:lpstr>Emergency Safety Equipment</vt:lpstr>
      <vt:lpstr>Protective Safety Equipment</vt:lpstr>
      <vt:lpstr>Science Journal</vt:lpstr>
      <vt:lpstr>Matter</vt:lpstr>
      <vt:lpstr>Physical Property</vt:lpstr>
      <vt:lpstr>Hardness</vt:lpstr>
      <vt:lpstr>Color</vt:lpstr>
      <vt:lpstr>Luster</vt:lpstr>
      <vt:lpstr>Streak</vt:lpstr>
      <vt:lpstr>Density</vt:lpstr>
      <vt:lpstr>Conductivity</vt:lpstr>
      <vt:lpstr>Ductility</vt:lpstr>
      <vt:lpstr>Malleability</vt:lpstr>
      <vt:lpstr>Mass</vt:lpstr>
      <vt:lpstr>Metalloids</vt:lpstr>
      <vt:lpstr>Metals</vt:lpstr>
      <vt:lpstr>Nonmetals</vt:lpstr>
      <vt:lpstr>Volume</vt:lpstr>
      <vt:lpstr>Quantitative Data</vt:lpstr>
      <vt:lpstr>Qualitative Data</vt:lpstr>
      <vt:lpstr>Graduated Cylinders</vt:lpstr>
      <vt:lpstr>Triple Beam Balance</vt:lpstr>
      <vt:lpstr>Calculators</vt:lpstr>
      <vt:lpstr>Volume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Extinguisher</dc:title>
  <dc:creator>Katherine Pease</dc:creator>
  <cp:lastModifiedBy>Katherine Pease</cp:lastModifiedBy>
  <cp:revision>44</cp:revision>
  <cp:lastPrinted>2014-08-13T04:03:04Z</cp:lastPrinted>
  <dcterms:created xsi:type="dcterms:W3CDTF">2014-08-13T01:59:41Z</dcterms:created>
  <dcterms:modified xsi:type="dcterms:W3CDTF">2015-08-07T03:14:35Z</dcterms:modified>
</cp:coreProperties>
</file>