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92A1-DD45-466F-93D7-E184535CCEF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BBDF-43F5-4901-BC47-98817CD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6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4908" y="-2644908"/>
            <a:ext cx="6902187" cy="12192001"/>
          </a:xfrm>
        </p:spPr>
      </p:pic>
    </p:spTree>
    <p:extLst>
      <p:ext uri="{BB962C8B-B14F-4D97-AF65-F5344CB8AC3E}">
        <p14:creationId xmlns:p14="http://schemas.microsoft.com/office/powerpoint/2010/main" val="12272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909" y="-2644907"/>
            <a:ext cx="6902184" cy="12192001"/>
          </a:xfrm>
        </p:spPr>
      </p:pic>
    </p:spTree>
    <p:extLst>
      <p:ext uri="{BB962C8B-B14F-4D97-AF65-F5344CB8AC3E}">
        <p14:creationId xmlns:p14="http://schemas.microsoft.com/office/powerpoint/2010/main" val="48449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lastModifiedBy>Pease, Katherine J</cp:lastModifiedBy>
  <cp:revision>1</cp:revision>
  <cp:lastPrinted>2018-02-07T16:43:00Z</cp:lastPrinted>
  <dcterms:created xsi:type="dcterms:W3CDTF">2018-02-07T16:42:18Z</dcterms:created>
  <dcterms:modified xsi:type="dcterms:W3CDTF">2018-02-07T16:43:24Z</dcterms:modified>
</cp:coreProperties>
</file>