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4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6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6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8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1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5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27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8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9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A2DA2-DC81-41E7-87F2-CF0D7B91B2D8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E8EE-E0E0-4D17-8D82-0AD246D21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5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lorelearning.com/index.cfm?method=cUserSecure.dspClass&amp;ClassID=2940983" TargetMode="External"/><Relationship Id="rId2" Type="http://schemas.openxmlformats.org/officeDocument/2006/relationships/hyperlink" Target="https://www.explorelearning.com/index.cfm?method=cUserSecure.dspClass&amp;ClassID=294097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explorelearning.com/index.cfm?method=cUserSecure.dspClass&amp;ClassID=2940987" TargetMode="External"/><Relationship Id="rId4" Type="http://schemas.openxmlformats.org/officeDocument/2006/relationships/hyperlink" Target="https://www.explorelearning.com/index.cfm?method=cUserSecure.dspClass&amp;ClassID=29409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1151207"/>
            <a:ext cx="12191999" cy="6021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1</a:t>
            </a:r>
            <a:r>
              <a:rPr lang="en-US" sz="4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st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Period:  BX6MJ2F8F4</a:t>
            </a:r>
          </a:p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https://www.explorelearning.com/index.cfm?method=cUserSecure.dspClass&amp;ClassID=2940978#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r>
              <a:rPr lang="en-US" sz="4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rd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Period:   VDVCNWMRFG </a:t>
            </a:r>
            <a:r>
              <a:rPr lang="en-US" dirty="0" smtClean="0">
                <a:solidFill>
                  <a:schemeClr val="bg1"/>
                </a:solidFill>
                <a:hlinkClick r:id="rId3"/>
              </a:rPr>
              <a:t>https://www.explorelearning.com/index.cfm?method=cUserSecure.dspClass&amp;ClassID=2940983#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US" sz="4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Period:  TRLNZZDHRK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/>
              </a:rPr>
              <a:t>https://www.explorelearning.com/index.cfm?method=cUserSecure.dspClass&amp;ClassID=2940986#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6</a:t>
            </a:r>
            <a:r>
              <a:rPr lang="en-US" sz="4000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Period:  CBCVQ59D5L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/>
              </a:rPr>
              <a:t>https://www.explorelearning.com/index.cfm?method=cUserSecure.dspClass&amp;ClassID=2940987#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264" y="-171740"/>
            <a:ext cx="10906689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76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Pease</dc:creator>
  <cp:lastModifiedBy>Katherine Pease</cp:lastModifiedBy>
  <cp:revision>1</cp:revision>
  <dcterms:created xsi:type="dcterms:W3CDTF">2016-03-07T00:15:52Z</dcterms:created>
  <dcterms:modified xsi:type="dcterms:W3CDTF">2016-03-07T00:16:21Z</dcterms:modified>
</cp:coreProperties>
</file>