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4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7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7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4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E33D-C2B7-4E74-83E4-4F258A891B4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F5D5-9211-453B-8F96-224CB1A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youtube.com/watch?v=dKDDrnx-Fgw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youtube.com/watch?v=6RTeoKgh9V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lRD9C1mfIG8" TargetMode="External"/><Relationship Id="rId5" Type="http://schemas.openxmlformats.org/officeDocument/2006/relationships/hyperlink" Target="https://www.youtube.com/watch?v=tmRQ7Ba4Auc" TargetMode="External"/><Relationship Id="rId4" Type="http://schemas.openxmlformats.org/officeDocument/2006/relationships/hyperlink" Target="https://www.youtube.com/watch?v=uWkTV3ejT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93800"/>
            <a:ext cx="12192000" cy="2387600"/>
          </a:xfrm>
        </p:spPr>
        <p:txBody>
          <a:bodyPr/>
          <a:lstStyle/>
          <a:p>
            <a:r>
              <a:rPr lang="en-US" u="sng" dirty="0" smtClean="0"/>
              <a:t>Dr. Skateboard’s Motion Video Clips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193801"/>
            <a:ext cx="12192000" cy="566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will use information gathered from Dr. Skateboard’s Videos to complete Motion / Speed / Distance / Time Vocabulary Foldable</a:t>
            </a:r>
          </a:p>
          <a:p>
            <a:r>
              <a:rPr lang="en-US" dirty="0" smtClean="0"/>
              <a:t>Dr. Skateboard 1 Motion</a:t>
            </a:r>
          </a:p>
          <a:p>
            <a:r>
              <a:rPr lang="en-US" dirty="0">
                <a:hlinkClick r:id="rId2"/>
              </a:rPr>
              <a:t>https://www.youtube.com/watch?v=6RTeoKgh9V4</a:t>
            </a:r>
            <a:endParaRPr lang="en-US" dirty="0" smtClean="0"/>
          </a:p>
          <a:p>
            <a:r>
              <a:rPr lang="en-US" dirty="0" smtClean="0"/>
              <a:t>Dr. Skateboard 2 Motion, Speed, Velocity </a:t>
            </a:r>
            <a:r>
              <a:rPr lang="en-US" dirty="0">
                <a:hlinkClick r:id="rId3"/>
              </a:rPr>
              <a:t>Velocityhttps://</a:t>
            </a:r>
            <a:r>
              <a:rPr lang="en-US" dirty="0" smtClean="0">
                <a:hlinkClick r:id="rId3"/>
              </a:rPr>
              <a:t>www.youtube.com/watch?v=dKDDrnx-Fgw</a:t>
            </a:r>
            <a:endParaRPr lang="en-US" dirty="0" smtClean="0"/>
          </a:p>
          <a:p>
            <a:r>
              <a:rPr lang="en-US" dirty="0" smtClean="0"/>
              <a:t>Dr. Skateboard 3 Motion, Acceleration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www.youtube.com/watch?v=uWkTV3ejTc4</a:t>
            </a:r>
            <a:endParaRPr lang="en-US" dirty="0" smtClean="0"/>
          </a:p>
          <a:p>
            <a:r>
              <a:rPr lang="en-US" dirty="0" smtClean="0"/>
              <a:t>Dr. Skateboard 4 Motion, Momentum</a:t>
            </a:r>
          </a:p>
          <a:p>
            <a:r>
              <a:rPr lang="en-US" dirty="0">
                <a:hlinkClick r:id="rId5"/>
              </a:rPr>
              <a:t>https://www.youtube.com/watch?v=tmRQ7Ba4Auc</a:t>
            </a:r>
            <a:endParaRPr lang="en-US" dirty="0" smtClean="0"/>
          </a:p>
          <a:p>
            <a:r>
              <a:rPr lang="en-US" dirty="0" smtClean="0"/>
              <a:t>  Dr. Skateboard 5 Motion, energy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www.youtube.com/watch?v=tmRQ7Ba4Auc</a:t>
            </a:r>
            <a:endParaRPr lang="en-US" dirty="0" smtClean="0"/>
          </a:p>
          <a:p>
            <a:r>
              <a:rPr lang="en-US" dirty="0" smtClean="0"/>
              <a:t>DR. Skateboard 6 Motion Overview</a:t>
            </a:r>
          </a:p>
          <a:p>
            <a:r>
              <a:rPr lang="en-US" dirty="0">
                <a:hlinkClick r:id="rId6"/>
              </a:rPr>
              <a:t>https://www.youtube.com/watch?v=lRD9C1mfIG8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697" y="3148149"/>
            <a:ext cx="2362200" cy="38098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14263" y="3148149"/>
            <a:ext cx="2577737" cy="38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9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Dr. Skateboard’s Motion Video Clips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Skateboard’s Motion Video Clips</dc:title>
  <dc:creator>Katherine Pease</dc:creator>
  <cp:lastModifiedBy>Katherine Pease</cp:lastModifiedBy>
  <cp:revision>1</cp:revision>
  <dcterms:created xsi:type="dcterms:W3CDTF">2016-10-16T18:05:43Z</dcterms:created>
  <dcterms:modified xsi:type="dcterms:W3CDTF">2016-10-16T18:09:10Z</dcterms:modified>
</cp:coreProperties>
</file>