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6" d="100"/>
          <a:sy n="66" d="100"/>
        </p:scale>
        <p:origin x="89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3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7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99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3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6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6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7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7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5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0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C9C99-5BC9-4F5C-ABD5-EB8502AA280C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B015-6B3A-49F4-8DD0-F5071EA2F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arner.org/courses/essential/physicalsci/session4/closer1.html" TargetMode="External"/><Relationship Id="rId3" Type="http://schemas.openxmlformats.org/officeDocument/2006/relationships/hyperlink" Target="http://www.coachpease.com/" TargetMode="External"/><Relationship Id="rId7" Type="http://schemas.openxmlformats.org/officeDocument/2006/relationships/hyperlink" Target="http://www.bbc.co.uk/bitesize/standard/chemistry/elementsandreactions/chemical_reactions/revision/1/" TargetMode="External"/><Relationship Id="rId2" Type="http://schemas.openxmlformats.org/officeDocument/2006/relationships/hyperlink" Target="http://www.kentchemistry.com/links/Matter/PhysicalChemicalChange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utrainingcenter.withgoogle.com/training" TargetMode="External"/><Relationship Id="rId5" Type="http://schemas.openxmlformats.org/officeDocument/2006/relationships/hyperlink" Target="http://www.myips.org/cms/lib8/IN01906626/Centricity/Domain/8123/PhysicalChemicalChangesLab.pdf" TargetMode="External"/><Relationship Id="rId4" Type="http://schemas.openxmlformats.org/officeDocument/2006/relationships/hyperlink" Target="http://vital.cs.ohiou.edu/steamwebsite/downloads/ChangeLab.sw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37077" y="3726730"/>
            <a:ext cx="5992923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Flip Book Activity</a:t>
            </a:r>
          </a:p>
          <a:p>
            <a:pPr algn="ctr"/>
            <a:r>
              <a:rPr lang="en-US" sz="5400" b="1" spc="50" dirty="0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By: Katherine Pease</a:t>
            </a:r>
            <a:endParaRPr lang="en-US" sz="5400" b="1" cap="none" spc="50" dirty="0">
              <a:ln w="0"/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64" y="810492"/>
            <a:ext cx="11575472" cy="3096490"/>
          </a:xfrm>
          <a:prstGeom prst="rect">
            <a:avLst/>
          </a:prstGeom>
          <a:scene3d>
            <a:camera prst="isometricOffAxis1Right"/>
            <a:lightRig rig="threePt" dir="t"/>
          </a:scene3d>
          <a:sp3d>
            <a:bevelT w="165100" prst="coolSlant"/>
          </a:sp3d>
        </p:spPr>
      </p:pic>
    </p:spTree>
    <p:extLst>
      <p:ext uri="{BB962C8B-B14F-4D97-AF65-F5344CB8AC3E}">
        <p14:creationId xmlns:p14="http://schemas.microsoft.com/office/powerpoint/2010/main" val="274457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6938" y="370889"/>
            <a:ext cx="11506936" cy="63020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5674659" y="1048871"/>
            <a:ext cx="13447" cy="806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5662961" y="4641110"/>
            <a:ext cx="9948" cy="596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701553" y="268941"/>
            <a:ext cx="0" cy="6333565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0610" y="754751"/>
            <a:ext cx="480023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3" dirty="0" smtClean="0"/>
              <a:t>Chemical</a:t>
            </a:r>
            <a:r>
              <a:rPr lang="en-US" sz="4000" dirty="0" smtClean="0"/>
              <a:t> Reaction</a:t>
            </a:r>
          </a:p>
          <a:p>
            <a:pPr algn="ctr"/>
            <a:r>
              <a:rPr lang="en-US" sz="4000" dirty="0" smtClean="0"/>
              <a:t>Properties</a:t>
            </a:r>
          </a:p>
          <a:p>
            <a:pPr algn="ctr"/>
            <a:endParaRPr lang="en-US" sz="4000" dirty="0" smtClean="0"/>
          </a:p>
          <a:p>
            <a:endParaRPr lang="en-US" dirty="0"/>
          </a:p>
          <a:p>
            <a:r>
              <a:rPr lang="en-US" sz="3200" dirty="0" smtClean="0"/>
              <a:t>1. List properties </a:t>
            </a:r>
          </a:p>
          <a:p>
            <a:r>
              <a:rPr lang="en-US" sz="3200" dirty="0" smtClean="0"/>
              <a:t>2. Explain each property</a:t>
            </a:r>
          </a:p>
          <a:p>
            <a:r>
              <a:rPr lang="en-US" sz="3200" dirty="0" smtClean="0"/>
              <a:t>3. Illustrate/Picture for each property (small example)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410" y="6170885"/>
            <a:ext cx="1422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 9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025157" y="6170885"/>
            <a:ext cx="11723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Pg.10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86314" y="431585"/>
            <a:ext cx="5892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Chemical Reactants </a:t>
            </a:r>
            <a:r>
              <a:rPr lang="en-US" sz="2400" u="sng" dirty="0" err="1" smtClean="0"/>
              <a:t>Menomic</a:t>
            </a:r>
            <a:r>
              <a:rPr lang="en-US" sz="2400" u="sng" dirty="0" smtClean="0"/>
              <a:t> Device</a:t>
            </a:r>
          </a:p>
          <a:p>
            <a:pPr algn="ctr"/>
            <a:r>
              <a:rPr lang="en-US" sz="2800" u="sng" dirty="0" smtClean="0"/>
              <a:t>Letter       </a:t>
            </a:r>
            <a:r>
              <a:rPr lang="en-US" sz="2800" u="sng" dirty="0" err="1" smtClean="0"/>
              <a:t>Menomic</a:t>
            </a:r>
            <a:r>
              <a:rPr lang="en-US" sz="2800" u="sng" dirty="0" smtClean="0"/>
              <a:t> Word      Reactant </a:t>
            </a:r>
          </a:p>
          <a:p>
            <a:pPr algn="ctr"/>
            <a:endParaRPr lang="en-US" u="sng" dirty="0"/>
          </a:p>
          <a:p>
            <a:r>
              <a:rPr lang="en-US" sz="3600" u="sng" dirty="0" smtClean="0"/>
              <a:t>C</a:t>
            </a:r>
          </a:p>
          <a:p>
            <a:endParaRPr lang="en-US" sz="3600" u="sng" dirty="0" smtClean="0"/>
          </a:p>
          <a:p>
            <a:r>
              <a:rPr lang="en-US" sz="3600" u="sng" dirty="0" smtClean="0"/>
              <a:t>G</a:t>
            </a:r>
          </a:p>
          <a:p>
            <a:endParaRPr lang="en-US" sz="3600" u="sng" dirty="0" smtClean="0"/>
          </a:p>
          <a:p>
            <a:r>
              <a:rPr lang="en-US" sz="3600" u="sng" dirty="0" smtClean="0"/>
              <a:t>L</a:t>
            </a:r>
          </a:p>
          <a:p>
            <a:endParaRPr lang="en-US" sz="3600" u="sng" dirty="0" smtClean="0"/>
          </a:p>
          <a:p>
            <a:r>
              <a:rPr lang="en-US" sz="3600" u="sng" dirty="0" smtClean="0"/>
              <a:t>T</a:t>
            </a:r>
          </a:p>
          <a:p>
            <a:endParaRPr lang="en-US" sz="3600" u="sng" dirty="0" smtClean="0"/>
          </a:p>
          <a:p>
            <a:r>
              <a:rPr lang="en-US" sz="3600" u="sng" dirty="0" smtClean="0"/>
              <a:t>P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61591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Card Sort Warm Up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4" y="1120462"/>
            <a:ext cx="8461420" cy="57375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Take out all cards and put face up on the table (so you can see the picture/word)</a:t>
            </a:r>
          </a:p>
          <a:p>
            <a:r>
              <a:rPr lang="en-US" sz="3600" dirty="0" smtClean="0"/>
              <a:t>Put the titles (Chemical Change / Physical Change) at one of table so it forms two </a:t>
            </a:r>
            <a:r>
              <a:rPr lang="en-US" sz="3600" dirty="0" err="1" smtClean="0"/>
              <a:t>columes</a:t>
            </a:r>
            <a:endParaRPr lang="en-US" sz="3600" dirty="0" smtClean="0"/>
          </a:p>
          <a:p>
            <a:r>
              <a:rPr lang="en-US" sz="3600" dirty="0" smtClean="0"/>
              <a:t>Sort out the pictures/words cards into one of the two </a:t>
            </a:r>
            <a:r>
              <a:rPr lang="en-US" sz="3600" dirty="0" err="1" smtClean="0"/>
              <a:t>columes</a:t>
            </a:r>
            <a:endParaRPr lang="en-US" sz="3600" dirty="0" smtClean="0"/>
          </a:p>
          <a:p>
            <a:r>
              <a:rPr lang="en-US" sz="3600" dirty="0" smtClean="0"/>
              <a:t>Teacher will check when your group thinks they have it correct.</a:t>
            </a:r>
          </a:p>
          <a:p>
            <a:r>
              <a:rPr lang="en-US" sz="3600" dirty="0" smtClean="0"/>
              <a:t>The first group correctly done will win.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8551572" y="1236372"/>
            <a:ext cx="1545465" cy="695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Chemical</a:t>
            </a:r>
          </a:p>
          <a:p>
            <a:pPr algn="ctr"/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290220" y="1236372"/>
            <a:ext cx="1622738" cy="682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</a:t>
            </a:r>
          </a:p>
          <a:p>
            <a:pPr algn="ctr"/>
            <a:r>
              <a:rPr lang="en-US" dirty="0" smtClean="0"/>
              <a:t>Change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0198100" y="1931831"/>
            <a:ext cx="0" cy="4926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75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Students will create a book to compare/contrast chemical </a:t>
            </a:r>
            <a:r>
              <a:rPr lang="en-US" u="sng" dirty="0" err="1" smtClean="0"/>
              <a:t>vs’</a:t>
            </a:r>
            <a:r>
              <a:rPr lang="en-US" u="sng" dirty="0" smtClean="0"/>
              <a:t> physical changes.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825624"/>
            <a:ext cx="11836400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u="sng" dirty="0" smtClean="0"/>
              <a:t>Procedure:</a:t>
            </a:r>
          </a:p>
          <a:p>
            <a:r>
              <a:rPr lang="en-US" sz="3600" dirty="0" smtClean="0"/>
              <a:t>Collect 1 large sheet plain paper</a:t>
            </a:r>
          </a:p>
          <a:p>
            <a:r>
              <a:rPr lang="en-US" sz="3600" dirty="0" smtClean="0"/>
              <a:t>Follow Teacher on way to fold the paper</a:t>
            </a:r>
          </a:p>
          <a:p>
            <a:r>
              <a:rPr lang="en-US" sz="3600" dirty="0" smtClean="0"/>
              <a:t>Staple on side of crease / teacher will model</a:t>
            </a:r>
          </a:p>
          <a:p>
            <a:r>
              <a:rPr lang="en-US" sz="3600" dirty="0" smtClean="0"/>
              <a:t>Cut apart creases on other sides not stapled / teacher will model</a:t>
            </a:r>
          </a:p>
          <a:p>
            <a:r>
              <a:rPr lang="en-US" sz="3600" dirty="0" smtClean="0"/>
              <a:t>Put Name / Class period on bottom right corner of cover</a:t>
            </a:r>
          </a:p>
          <a:p>
            <a:r>
              <a:rPr lang="en-US" sz="3600" dirty="0" smtClean="0"/>
              <a:t>Put a Title on the Cover Page (Chemical Vs’ Physical Changes)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751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6020"/>
            <a:ext cx="10515600" cy="1325563"/>
          </a:xfrm>
        </p:spPr>
        <p:txBody>
          <a:bodyPr/>
          <a:lstStyle/>
          <a:p>
            <a:r>
              <a:rPr lang="en-US" u="sng" dirty="0" smtClean="0"/>
              <a:t>Procedure Continued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711200"/>
            <a:ext cx="7474857" cy="6146799"/>
          </a:xfrm>
        </p:spPr>
        <p:txBody>
          <a:bodyPr>
            <a:normAutofit/>
          </a:bodyPr>
          <a:lstStyle/>
          <a:p>
            <a:r>
              <a:rPr lang="en-US" dirty="0" smtClean="0"/>
              <a:t>Students Watch StudyJams.org as a group to complete definitions in your own words</a:t>
            </a:r>
          </a:p>
          <a:p>
            <a:pPr marL="0" indent="0">
              <a:buNone/>
            </a:pPr>
            <a:r>
              <a:rPr lang="en-US" sz="1600" dirty="0" smtClean="0">
                <a:hlinkClick r:id="rId2"/>
              </a:rPr>
              <a:t>http://www.kentchemistry.com/links/Matter/PhysicalChemicalChanges.htm</a:t>
            </a:r>
            <a:endParaRPr lang="en-US" sz="1600" dirty="0" smtClean="0"/>
          </a:p>
          <a:p>
            <a:r>
              <a:rPr lang="en-US" dirty="0" smtClean="0"/>
              <a:t>Students will use various websites on </a:t>
            </a:r>
            <a:r>
              <a:rPr lang="en-US" dirty="0" smtClean="0">
                <a:hlinkClick r:id="rId3"/>
              </a:rPr>
              <a:t>www.coachpease.com</a:t>
            </a:r>
            <a:r>
              <a:rPr lang="en-US" dirty="0" smtClean="0"/>
              <a:t> under 2</a:t>
            </a:r>
            <a:r>
              <a:rPr lang="en-US" baseline="30000" dirty="0" smtClean="0"/>
              <a:t>nd</a:t>
            </a:r>
            <a:r>
              <a:rPr lang="en-US" dirty="0" smtClean="0"/>
              <a:t> 6 Weeks and Links</a:t>
            </a:r>
          </a:p>
          <a:p>
            <a:r>
              <a:rPr lang="en-US" dirty="0" smtClean="0"/>
              <a:t>Students will set up pages 1-10 as the slides that follow state</a:t>
            </a:r>
          </a:p>
          <a:p>
            <a:r>
              <a:rPr lang="en-US" dirty="0" smtClean="0"/>
              <a:t>Students are to put all descriptions and explanations in their own words</a:t>
            </a:r>
          </a:p>
          <a:p>
            <a:r>
              <a:rPr lang="en-US" dirty="0" smtClean="0"/>
              <a:t>All Pictures need to be colored</a:t>
            </a:r>
          </a:p>
          <a:p>
            <a:r>
              <a:rPr lang="en-US" dirty="0" smtClean="0"/>
              <a:t>Neatness / turned in on time (By 3:30pm on Thursday, Oct.29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  <a:endParaRPr lang="en-US" sz="2303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576457" y="711200"/>
            <a:ext cx="0" cy="6146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736114" y="711200"/>
            <a:ext cx="4281714" cy="601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http://vital.cs.ohiou.edu/steamwebsite/downloads/ChangeLab.swf</a:t>
            </a:r>
            <a:endParaRPr lang="en-US" dirty="0" smtClean="0"/>
          </a:p>
          <a:p>
            <a:endParaRPr lang="en-US" dirty="0"/>
          </a:p>
          <a:p>
            <a:r>
              <a:rPr lang="en-US" sz="1948" dirty="0" smtClean="0">
                <a:hlinkClick r:id="rId5"/>
              </a:rPr>
              <a:t>http://www.myips.org/cms/lib8/IN01906626/Centricity/Domain/8123/PhysicalChemicalChangesLab.pdf</a:t>
            </a:r>
            <a:endParaRPr lang="en-US" sz="1948" dirty="0" smtClean="0"/>
          </a:p>
          <a:p>
            <a:endParaRPr lang="en-US" sz="1948" dirty="0"/>
          </a:p>
          <a:p>
            <a:r>
              <a:rPr lang="en-US" sz="1948" dirty="0" smtClean="0">
                <a:hlinkClick r:id="rId6"/>
              </a:rPr>
              <a:t>https://edutrainingcenter.withgoogle.com/training</a:t>
            </a:r>
            <a:endParaRPr lang="en-US" sz="1948" dirty="0" smtClean="0"/>
          </a:p>
          <a:p>
            <a:endParaRPr lang="en-US" sz="1948" dirty="0" smtClean="0">
              <a:hlinkClick r:id="rId7"/>
            </a:endParaRPr>
          </a:p>
          <a:p>
            <a:r>
              <a:rPr lang="en-US" sz="1948" dirty="0" smtClean="0">
                <a:hlinkClick r:id="rId7"/>
              </a:rPr>
              <a:t>http://www.bbc.co.uk/bitesize/standard/chemistry/elementsandreactions/chemical_reactions/revision/1/</a:t>
            </a:r>
            <a:endParaRPr lang="en-US" sz="1948" dirty="0" smtClean="0"/>
          </a:p>
          <a:p>
            <a:endParaRPr lang="en-US" sz="1948" dirty="0" smtClean="0">
              <a:hlinkClick r:id="rId8"/>
            </a:endParaRPr>
          </a:p>
          <a:p>
            <a:r>
              <a:rPr lang="en-US" sz="1948" dirty="0" smtClean="0">
                <a:hlinkClick r:id="rId8"/>
              </a:rPr>
              <a:t>http://www.learner.org/courses/essential/physicalsci/session4/closer1.html</a:t>
            </a:r>
            <a:endParaRPr lang="en-US" sz="1948" dirty="0" smtClean="0"/>
          </a:p>
          <a:p>
            <a:endParaRPr lang="en-US" sz="1948" dirty="0" smtClean="0"/>
          </a:p>
          <a:p>
            <a:r>
              <a:rPr lang="en-US" sz="1948" dirty="0" smtClean="0">
                <a:hlinkClick r:id="rId2"/>
              </a:rPr>
              <a:t>http://www.kentchemistry.com/links/Matter/PhysicalChemicalChanges.htm</a:t>
            </a:r>
            <a:endParaRPr lang="en-US" sz="1948" dirty="0" smtClean="0"/>
          </a:p>
          <a:p>
            <a:endParaRPr lang="en-US" sz="1948" dirty="0"/>
          </a:p>
        </p:txBody>
      </p:sp>
    </p:spTree>
    <p:extLst>
      <p:ext uri="{BB962C8B-B14F-4D97-AF65-F5344CB8AC3E}">
        <p14:creationId xmlns:p14="http://schemas.microsoft.com/office/powerpoint/2010/main" val="4097017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609600"/>
            <a:ext cx="11074400" cy="6057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863600" y="1638300"/>
            <a:ext cx="127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876300" y="4889500"/>
            <a:ext cx="127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515100" y="52070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Class Period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84300" y="876300"/>
            <a:ext cx="96139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Book Title</a:t>
            </a:r>
          </a:p>
          <a:p>
            <a:endParaRPr lang="en-US" sz="4000" dirty="0"/>
          </a:p>
          <a:p>
            <a:pPr algn="ctr"/>
            <a:r>
              <a:rPr lang="en-US" sz="6600" dirty="0" smtClean="0">
                <a:latin typeface="Areson" panose="03000600000000000000" pitchFamily="66" charset="0"/>
              </a:rPr>
              <a:t>Chemical Vs’ Physical Changes</a:t>
            </a:r>
            <a:endParaRPr lang="en-US" sz="6600" dirty="0">
              <a:latin typeface="Areson" panose="0300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63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667" y="268941"/>
            <a:ext cx="11506936" cy="63020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5674659" y="1048871"/>
            <a:ext cx="13447" cy="806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662961" y="4641110"/>
            <a:ext cx="9948" cy="596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701553" y="268941"/>
            <a:ext cx="0" cy="6333565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5967" y="571500"/>
            <a:ext cx="50690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/>
              <a:t>Chemical Change</a:t>
            </a:r>
          </a:p>
          <a:p>
            <a:r>
              <a:rPr lang="en-US" sz="4000" dirty="0" smtClean="0"/>
              <a:t>Definition in your own words</a:t>
            </a:r>
          </a:p>
          <a:p>
            <a:r>
              <a:rPr lang="en-US" sz="4000" dirty="0" smtClean="0"/>
              <a:t>Illustration/Picture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312722" y="571499"/>
            <a:ext cx="50690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/>
              <a:t>Physical Change</a:t>
            </a:r>
          </a:p>
          <a:p>
            <a:r>
              <a:rPr lang="en-US" sz="4000" dirty="0" smtClean="0"/>
              <a:t>Definition in your own words</a:t>
            </a:r>
          </a:p>
          <a:p>
            <a:r>
              <a:rPr lang="en-US" sz="4000" dirty="0" smtClean="0"/>
              <a:t>Illustration/Picture</a:t>
            </a:r>
            <a:endParaRPr lang="en-US" sz="4000" dirty="0"/>
          </a:p>
        </p:txBody>
      </p:sp>
      <p:sp>
        <p:nvSpPr>
          <p:cNvPr id="10" name="Rectangle 9"/>
          <p:cNvSpPr/>
          <p:nvPr/>
        </p:nvSpPr>
        <p:spPr>
          <a:xfrm>
            <a:off x="39410" y="6170885"/>
            <a:ext cx="1422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Pg.1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70535" y="6170885"/>
            <a:ext cx="1422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Pg.2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6122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967" y="284696"/>
            <a:ext cx="11506936" cy="63020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5674659" y="1048871"/>
            <a:ext cx="13447" cy="806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5662961" y="4641110"/>
            <a:ext cx="9948" cy="596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701553" y="268941"/>
            <a:ext cx="0" cy="6333565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5967" y="508000"/>
            <a:ext cx="502583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Picture of Change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3200" dirty="0" smtClean="0"/>
              <a:t>1. Explain what is happening in the picture</a:t>
            </a:r>
          </a:p>
          <a:p>
            <a:r>
              <a:rPr lang="en-US" sz="3200" dirty="0" smtClean="0"/>
              <a:t>2. Explain what type of change (chemical or physical)</a:t>
            </a:r>
          </a:p>
          <a:p>
            <a:r>
              <a:rPr lang="en-US" sz="3200" dirty="0" smtClean="0"/>
              <a:t>3. Explain how you know it is a chemical or physical change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112435" y="508000"/>
            <a:ext cx="502583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Picture of Change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3200" dirty="0" smtClean="0"/>
              <a:t>1. Explain what is happening in the picture</a:t>
            </a:r>
          </a:p>
          <a:p>
            <a:r>
              <a:rPr lang="en-US" sz="3200" dirty="0" smtClean="0"/>
              <a:t>2. Explain what type of change (chemical or physical)</a:t>
            </a:r>
          </a:p>
          <a:p>
            <a:r>
              <a:rPr lang="en-US" sz="3200" dirty="0" smtClean="0"/>
              <a:t>3. Explain how you know it is a chemical or physical change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39410" y="6170885"/>
            <a:ext cx="1422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Pg.3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807321" y="6170885"/>
            <a:ext cx="1422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Pg.4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091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967" y="284696"/>
            <a:ext cx="11506936" cy="63020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5674659" y="1048871"/>
            <a:ext cx="13447" cy="806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5662961" y="4641110"/>
            <a:ext cx="9948" cy="596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701553" y="268941"/>
            <a:ext cx="0" cy="6333565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3681" y="388735"/>
            <a:ext cx="502583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Picture of Change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3200" dirty="0" smtClean="0"/>
              <a:t>1. Explain what is happening in the picture</a:t>
            </a:r>
          </a:p>
          <a:p>
            <a:r>
              <a:rPr lang="en-US" sz="3200" dirty="0" smtClean="0"/>
              <a:t>2. Explain what type of change (chemical or physical)</a:t>
            </a:r>
          </a:p>
          <a:p>
            <a:r>
              <a:rPr lang="en-US" sz="3200" dirty="0" smtClean="0"/>
              <a:t>3. Explain how you know it is a chemical or physical change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334312" y="508529"/>
            <a:ext cx="502583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Picture of Change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3200" dirty="0" smtClean="0"/>
              <a:t>1. Explain what is happening in the picture</a:t>
            </a:r>
          </a:p>
          <a:p>
            <a:r>
              <a:rPr lang="en-US" sz="3200" dirty="0" smtClean="0"/>
              <a:t>2. Explain what type of change (chemical or physical)</a:t>
            </a:r>
          </a:p>
          <a:p>
            <a:r>
              <a:rPr lang="en-US" sz="3200" dirty="0" smtClean="0"/>
              <a:t>3. Explain how you know it is a chemical or physical change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10886882" y="6123230"/>
            <a:ext cx="1422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Pg.6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9588" y="6186640"/>
            <a:ext cx="1422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Pg.5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188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967" y="284696"/>
            <a:ext cx="11506936" cy="63020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5674659" y="1048871"/>
            <a:ext cx="13447" cy="806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5662961" y="4641110"/>
            <a:ext cx="9948" cy="596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701553" y="268941"/>
            <a:ext cx="0" cy="6333565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9410" y="6170885"/>
            <a:ext cx="1422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Pg.7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025157" y="6170885"/>
            <a:ext cx="117237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Pg.8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0610" y="335096"/>
            <a:ext cx="1103499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smtClean="0"/>
              <a:t>Physical Reaction Properties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4000" dirty="0" smtClean="0"/>
              <a:t>1. List properties </a:t>
            </a:r>
          </a:p>
          <a:p>
            <a:r>
              <a:rPr lang="en-US" sz="4000" dirty="0" smtClean="0"/>
              <a:t>2. Explain each property</a:t>
            </a:r>
          </a:p>
          <a:p>
            <a:r>
              <a:rPr lang="en-US" sz="4000" dirty="0" smtClean="0"/>
              <a:t>3. Illustrate/Picture for each property (small example)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7650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496</Words>
  <Application>Microsoft Office PowerPoint</Application>
  <PresentationFormat>Widescreen</PresentationFormat>
  <Paragraphs>133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Areson</vt:lpstr>
      <vt:lpstr>Arial</vt:lpstr>
      <vt:lpstr>Calibri</vt:lpstr>
      <vt:lpstr>Calibri Light</vt:lpstr>
      <vt:lpstr>Office Theme</vt:lpstr>
      <vt:lpstr>PowerPoint Presentation</vt:lpstr>
      <vt:lpstr>Card Sort Warm Up </vt:lpstr>
      <vt:lpstr>Students will create a book to compare/contrast chemical vs’ physical changes.</vt:lpstr>
      <vt:lpstr>Procedure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Pease</dc:creator>
  <cp:lastModifiedBy>Katherine Pease</cp:lastModifiedBy>
  <cp:revision>10</cp:revision>
  <dcterms:created xsi:type="dcterms:W3CDTF">2015-10-27T01:15:04Z</dcterms:created>
  <dcterms:modified xsi:type="dcterms:W3CDTF">2015-10-27T02:11:33Z</dcterms:modified>
</cp:coreProperties>
</file>