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4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5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1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8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2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37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8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180E4-C19F-4977-9711-CA8E9342DC1F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A707B-4853-4402-8B30-138CEBFB0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4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37338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33801"/>
            <a:ext cx="289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657"/>
            <a:ext cx="9144000" cy="1470025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6 Weeks 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Grd</a:t>
            </a:r>
            <a:r>
              <a:rPr lang="en-US" dirty="0" smtClean="0"/>
              <a:t>. Vocabulary</a:t>
            </a:r>
            <a:br>
              <a:rPr lang="en-US" dirty="0" smtClean="0"/>
            </a:br>
            <a:r>
              <a:rPr lang="en-US" dirty="0" smtClean="0"/>
              <a:t>Cells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4343400" cy="5410200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Cell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Cell theory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Golgi bodies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Nucleus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Chromosomes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Vacuole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Ribosomes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Endoplasmic reticulum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Nuclear membrane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0" y="1371600"/>
            <a:ext cx="52578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10. Centrioles</a:t>
            </a:r>
          </a:p>
          <a:p>
            <a:r>
              <a:rPr lang="en-US" sz="3200" dirty="0" smtClean="0"/>
              <a:t>11. Cytoplasm</a:t>
            </a:r>
          </a:p>
          <a:p>
            <a:r>
              <a:rPr lang="en-US" sz="3200" dirty="0" smtClean="0"/>
              <a:t>12. Cell membrane</a:t>
            </a:r>
          </a:p>
          <a:p>
            <a:r>
              <a:rPr lang="en-US" sz="3200" dirty="0" smtClean="0"/>
              <a:t>13. Cell wall</a:t>
            </a:r>
          </a:p>
          <a:p>
            <a:r>
              <a:rPr lang="en-US" sz="3200" dirty="0" smtClean="0"/>
              <a:t>14. Mitochondria</a:t>
            </a:r>
          </a:p>
          <a:p>
            <a:r>
              <a:rPr lang="en-US" sz="3200" dirty="0" smtClean="0"/>
              <a:t>15. Lysosome</a:t>
            </a:r>
          </a:p>
          <a:p>
            <a:r>
              <a:rPr lang="en-US" sz="3200" dirty="0" smtClean="0"/>
              <a:t>16. Genes</a:t>
            </a:r>
          </a:p>
          <a:p>
            <a:r>
              <a:rPr lang="en-US" sz="3200" dirty="0" smtClean="0"/>
              <a:t>17. Tissue</a:t>
            </a:r>
          </a:p>
          <a:p>
            <a:r>
              <a:rPr lang="en-US" sz="3200" dirty="0" smtClean="0"/>
              <a:t>18. Organ</a:t>
            </a:r>
          </a:p>
          <a:p>
            <a:r>
              <a:rPr lang="en-US" sz="3200" dirty="0" smtClean="0"/>
              <a:t>19. Organ system</a:t>
            </a:r>
          </a:p>
          <a:p>
            <a:r>
              <a:rPr lang="en-US" sz="3200" dirty="0" smtClean="0"/>
              <a:t>20. Organism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3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4th 6 Weeks 7th Grd. Vocabulary Cells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6 Weeks 7th Grd. Vocabulary Cells</dc:title>
  <dc:creator>User</dc:creator>
  <cp:lastModifiedBy>User</cp:lastModifiedBy>
  <cp:revision>1</cp:revision>
  <cp:lastPrinted>2014-01-30T13:35:01Z</cp:lastPrinted>
  <dcterms:created xsi:type="dcterms:W3CDTF">2014-01-30T13:27:24Z</dcterms:created>
  <dcterms:modified xsi:type="dcterms:W3CDTF">2014-01-30T13:35:07Z</dcterms:modified>
</cp:coreProperties>
</file>