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1" r:id="rId8"/>
    <p:sldId id="262" r:id="rId9"/>
  </p:sldIdLst>
  <p:sldSz cx="12192000" cy="6858000"/>
  <p:notesSz cx="6954838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46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E0FC0-2B97-41FC-911E-194F6A10FAB8}" type="datetimeFigureOut">
              <a:rPr lang="en-US" smtClean="0"/>
              <a:t>4/4/2017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39E4F-C58B-41E5-9B8F-9D12D4C7D2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08611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E0FC0-2B97-41FC-911E-194F6A10FAB8}" type="datetimeFigureOut">
              <a:rPr lang="en-US" smtClean="0"/>
              <a:t>4/4/2017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39E4F-C58B-41E5-9B8F-9D12D4C7D2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3431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E0FC0-2B97-41FC-911E-194F6A10FAB8}" type="datetimeFigureOut">
              <a:rPr lang="en-US" smtClean="0"/>
              <a:t>4/4/2017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39E4F-C58B-41E5-9B8F-9D12D4C7D2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58588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E0FC0-2B97-41FC-911E-194F6A10FAB8}" type="datetimeFigureOut">
              <a:rPr lang="en-US" smtClean="0"/>
              <a:t>4/4/2017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39E4F-C58B-41E5-9B8F-9D12D4C7D2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97153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E0FC0-2B97-41FC-911E-194F6A10FAB8}" type="datetimeFigureOut">
              <a:rPr lang="en-US" smtClean="0"/>
              <a:t>4/4/2017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39E4F-C58B-41E5-9B8F-9D12D4C7D2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2353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E0FC0-2B97-41FC-911E-194F6A10FAB8}" type="datetimeFigureOut">
              <a:rPr lang="en-US" smtClean="0"/>
              <a:t>4/4/2017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39E4F-C58B-41E5-9B8F-9D12D4C7D2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59761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E0FC0-2B97-41FC-911E-194F6A10FAB8}" type="datetimeFigureOut">
              <a:rPr lang="en-US" smtClean="0"/>
              <a:t>4/4/2017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39E4F-C58B-41E5-9B8F-9D12D4C7D2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60962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E0FC0-2B97-41FC-911E-194F6A10FAB8}" type="datetimeFigureOut">
              <a:rPr lang="en-US" smtClean="0"/>
              <a:t>4/4/2017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39E4F-C58B-41E5-9B8F-9D12D4C7D2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47271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E0FC0-2B97-41FC-911E-194F6A10FAB8}" type="datetimeFigureOut">
              <a:rPr lang="en-US" smtClean="0"/>
              <a:t>4/4/2017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39E4F-C58B-41E5-9B8F-9D12D4C7D2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61593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E0FC0-2B97-41FC-911E-194F6A10FAB8}" type="datetimeFigureOut">
              <a:rPr lang="en-US" smtClean="0"/>
              <a:t>4/4/2017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39E4F-C58B-41E5-9B8F-9D12D4C7D2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51643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E0FC0-2B97-41FC-911E-194F6A10FAB8}" type="datetimeFigureOut">
              <a:rPr lang="en-US" smtClean="0"/>
              <a:t>4/4/2017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39E4F-C58B-41E5-9B8F-9D12D4C7D2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07719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4E0FC0-2B97-41FC-911E-194F6A10FAB8}" type="datetimeFigureOut">
              <a:rPr lang="en-US" smtClean="0"/>
              <a:t>4/4/2017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839E4F-C58B-41E5-9B8F-9D12D4C7D2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2121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6676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4101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0511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6962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57618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6532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2085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45122" y="-202223"/>
            <a:ext cx="17504656" cy="7394331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6330" y="207034"/>
            <a:ext cx="10817469" cy="665096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 smtClean="0"/>
              <a:t>Public Service Announcement in the from of an </a:t>
            </a:r>
            <a:r>
              <a:rPr lang="en-US" sz="4000" dirty="0"/>
              <a:t>i</a:t>
            </a:r>
            <a:r>
              <a:rPr lang="en-US" sz="4000" dirty="0" smtClean="0"/>
              <a:t>nformative Power Point to educate young audience / adult audience can be done as…</a:t>
            </a:r>
          </a:p>
          <a:p>
            <a:r>
              <a:rPr lang="en-US" sz="4000" dirty="0" smtClean="0"/>
              <a:t>Commercial for radio </a:t>
            </a:r>
          </a:p>
          <a:p>
            <a:r>
              <a:rPr lang="en-US" sz="4000" dirty="0" smtClean="0"/>
              <a:t>Article in Magazine</a:t>
            </a:r>
          </a:p>
          <a:p>
            <a:r>
              <a:rPr lang="en-US" sz="4000" dirty="0" smtClean="0"/>
              <a:t>News Paper Story</a:t>
            </a:r>
            <a:endParaRPr lang="en-US" sz="4000" dirty="0"/>
          </a:p>
          <a:p>
            <a:r>
              <a:rPr lang="en-US" sz="4000" dirty="0" smtClean="0"/>
              <a:t>Commercial for TV</a:t>
            </a:r>
          </a:p>
          <a:p>
            <a:r>
              <a:rPr lang="en-US" sz="4000" dirty="0" smtClean="0"/>
              <a:t>Story Book </a:t>
            </a:r>
          </a:p>
          <a:p>
            <a:r>
              <a:rPr lang="en-US" sz="4000" dirty="0" smtClean="0"/>
              <a:t>Pamphlet / Brochure / Booklet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2810820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690" y="0"/>
            <a:ext cx="12173309" cy="810883"/>
          </a:xfrm>
        </p:spPr>
        <p:txBody>
          <a:bodyPr>
            <a:normAutofit/>
          </a:bodyPr>
          <a:lstStyle/>
          <a:p>
            <a:r>
              <a:rPr lang="en-US" sz="2000" dirty="0" smtClean="0"/>
              <a:t>Type of Event________________________	Due by 8:30am, Monday, April 10, 2017  to </a:t>
            </a:r>
            <a:r>
              <a:rPr lang="en-US" sz="2000" b="1" dirty="0" smtClean="0"/>
              <a:t>kpease@dallasisd.org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Report by: ___________________ / _________________   Class Period: _________ 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395" y="750498"/>
            <a:ext cx="11947585" cy="6107502"/>
          </a:xfrm>
        </p:spPr>
        <p:txBody>
          <a:bodyPr>
            <a:normAutofit/>
          </a:bodyPr>
          <a:lstStyle/>
          <a:p>
            <a:r>
              <a:rPr lang="en-US" dirty="0" smtClean="0"/>
              <a:t>Items to Research:</a:t>
            </a:r>
          </a:p>
          <a:p>
            <a:r>
              <a:rPr lang="en-US" dirty="0" smtClean="0"/>
              <a:t>1. Description of Disaster (how form, areas prone to happen, how it looks)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2. Destruction to man-made items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3. Destruction to ecosystem</a:t>
            </a:r>
          </a:p>
          <a:p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6219725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638" y="112143"/>
            <a:ext cx="11276162" cy="6685472"/>
          </a:xfrm>
        </p:spPr>
        <p:txBody>
          <a:bodyPr/>
          <a:lstStyle/>
          <a:p>
            <a:r>
              <a:rPr lang="en-US" dirty="0" smtClean="0"/>
              <a:t>4. </a:t>
            </a:r>
            <a:r>
              <a:rPr lang="en-US" dirty="0" smtClean="0"/>
              <a:t>What to do in time of event (where to go, what to do )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5. </a:t>
            </a:r>
            <a:r>
              <a:rPr lang="en-US" dirty="0" smtClean="0"/>
              <a:t>To prepare for possible event (materials needed/put together, places to go, family plan, plan for pets)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27793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120</Words>
  <Application>Microsoft Office PowerPoint</Application>
  <PresentationFormat>Widescreen</PresentationFormat>
  <Paragraphs>24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Type of Event________________________ Due by 8:30am, Monday, April 10, 2017  to kpease@dallasisd.org Report by: ___________________ / _________________   Class Period: _________ </vt:lpstr>
      <vt:lpstr>PowerPoint Presentation</vt:lpstr>
    </vt:vector>
  </TitlesOfParts>
  <Company>Dallas ISD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Pease, Katherine J</dc:creator>
  <cp:lastModifiedBy>Pease, Katherine J</cp:lastModifiedBy>
  <cp:revision>4</cp:revision>
  <cp:lastPrinted>2017-04-04T21:59:34Z</cp:lastPrinted>
  <dcterms:created xsi:type="dcterms:W3CDTF">2017-04-04T21:41:48Z</dcterms:created>
  <dcterms:modified xsi:type="dcterms:W3CDTF">2017-04-04T22:00:14Z</dcterms:modified>
</cp:coreProperties>
</file>