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DF068D2-014D-4862-838F-B49709C84989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20F9AA-531A-454C-B6E4-85C63EE37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230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91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51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61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72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0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6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3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21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1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41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07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502C-4B77-4182-94FA-C8330CF41A41}" type="datetimeFigureOut">
              <a:rPr lang="en-US" smtClean="0"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4941E-F276-44F5-9EEF-4D7E0F318A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1"/>
            <a:ext cx="9220200" cy="329565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Atoms / Elements / </a:t>
            </a:r>
            <a:r>
              <a:rPr lang="en-US" sz="6600" smtClean="0"/>
              <a:t>Chemical Equation/ </a:t>
            </a:r>
            <a:r>
              <a:rPr lang="en-US" sz="6600" dirty="0" smtClean="0"/>
              <a:t>Molecules Pamphlet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1909" y="49530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en-US" dirty="0" smtClean="0"/>
              <a:t>8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pPr algn="r"/>
            <a:r>
              <a:rPr lang="en-US" dirty="0" smtClean="0"/>
              <a:t>Tennyson Middle School</a:t>
            </a:r>
          </a:p>
          <a:p>
            <a:pPr algn="r"/>
            <a:r>
              <a:rPr lang="en-US" dirty="0" smtClean="0"/>
              <a:t>2013-2014</a:t>
            </a:r>
          </a:p>
          <a:p>
            <a:pPr algn="r"/>
            <a:r>
              <a:rPr lang="en-US" dirty="0" smtClean="0"/>
              <a:t>Coach Pease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8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/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generate a pamphlet to compare and contrast atoms, molecules, elements and chemical formulas.</a:t>
            </a:r>
          </a:p>
          <a:p>
            <a:r>
              <a:rPr lang="en-US" dirty="0" smtClean="0"/>
              <a:t>I will write information that shows similarities and differences between an atom, molecule, element and chemical formula.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18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477000"/>
          </a:xfrm>
        </p:spPr>
        <p:txBody>
          <a:bodyPr>
            <a:noAutofit/>
          </a:bodyPr>
          <a:lstStyle/>
          <a:p>
            <a:r>
              <a:rPr lang="en-US" sz="3700" dirty="0" smtClean="0"/>
              <a:t>1. collect 2 half sheets of manila paper</a:t>
            </a:r>
          </a:p>
          <a:p>
            <a:r>
              <a:rPr lang="en-US" sz="3700" dirty="0" smtClean="0"/>
              <a:t>2. fold the two sheets on top of one another</a:t>
            </a:r>
          </a:p>
          <a:p>
            <a:pPr lvl="1"/>
            <a:r>
              <a:rPr lang="en-US" sz="3700" dirty="0" smtClean="0"/>
              <a:t>1 hamburger fold (like a card) 1 hamburger fold (top to bottom) (teacher will model)</a:t>
            </a:r>
          </a:p>
          <a:p>
            <a:r>
              <a:rPr lang="en-US" sz="3700" dirty="0" smtClean="0"/>
              <a:t>3. Students will staple short side with creaser together (teacher will model)</a:t>
            </a:r>
          </a:p>
          <a:p>
            <a:r>
              <a:rPr lang="en-US" sz="3700" dirty="0" smtClean="0"/>
              <a:t>4. Students will cut along long crease on top to form pages (teacher will model)</a:t>
            </a:r>
          </a:p>
          <a:p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423582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Cover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Title of Pamphlet (Atom/Element/Molecules/Chemical Equation Compare/Contrast Foldable)</a:t>
            </a:r>
          </a:p>
          <a:p>
            <a:r>
              <a:rPr lang="en-US" sz="4400" dirty="0" smtClean="0"/>
              <a:t>BY: _____________________ Per: __</a:t>
            </a:r>
          </a:p>
          <a:p>
            <a:pPr lvl="1"/>
            <a:r>
              <a:rPr lang="en-US" sz="4400" dirty="0" smtClean="0"/>
              <a:t>Students name /class period</a:t>
            </a:r>
          </a:p>
          <a:p>
            <a:pPr lvl="1"/>
            <a:endParaRPr lang="en-US" sz="4400" dirty="0"/>
          </a:p>
          <a:p>
            <a:pPr lvl="1"/>
            <a:r>
              <a:rPr lang="en-US" sz="4400" dirty="0" smtClean="0"/>
              <a:t>Decorate the Cover</a:t>
            </a:r>
          </a:p>
        </p:txBody>
      </p:sp>
    </p:spTree>
    <p:extLst>
      <p:ext uri="{BB962C8B-B14F-4D97-AF65-F5344CB8AC3E}">
        <p14:creationId xmlns:p14="http://schemas.microsoft.com/office/powerpoint/2010/main" val="186595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r>
              <a:rPr lang="en-US" sz="4000" dirty="0" smtClean="0"/>
              <a:t>You will use your journal, and a text book to find answers </a:t>
            </a:r>
          </a:p>
          <a:p>
            <a:r>
              <a:rPr lang="en-US" sz="4000" dirty="0" smtClean="0"/>
              <a:t>Students will Draw and Label  a diagram of an atom</a:t>
            </a:r>
          </a:p>
          <a:p>
            <a:pPr lvl="1"/>
            <a:r>
              <a:rPr lang="en-US" sz="4000" dirty="0" smtClean="0"/>
              <a:t>Describe what each part is and its function</a:t>
            </a:r>
          </a:p>
          <a:p>
            <a:pPr lvl="2"/>
            <a:r>
              <a:rPr lang="en-US" sz="4000" dirty="0" smtClean="0"/>
              <a:t>Protons = positive charge</a:t>
            </a:r>
          </a:p>
          <a:p>
            <a:pPr lvl="2"/>
            <a:endParaRPr lang="en-US" sz="4000" dirty="0"/>
          </a:p>
          <a:p>
            <a:pPr marL="914400" lvl="2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07171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Page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19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Students use Journal, textbooks to find information</a:t>
            </a:r>
          </a:p>
          <a:p>
            <a:endParaRPr lang="en-US" sz="4400" dirty="0"/>
          </a:p>
          <a:p>
            <a:r>
              <a:rPr lang="en-US" sz="4400" dirty="0" smtClean="0"/>
              <a:t>Draw / List example of an Element</a:t>
            </a:r>
          </a:p>
          <a:p>
            <a:r>
              <a:rPr lang="en-US" sz="4400" dirty="0" smtClean="0"/>
              <a:t>Describe what an element is (definition)</a:t>
            </a:r>
          </a:p>
          <a:p>
            <a:r>
              <a:rPr lang="en-US" sz="4400" dirty="0" smtClean="0"/>
              <a:t>Describe how it is different from an atom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5114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Page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287963"/>
          </a:xfrm>
        </p:spPr>
        <p:txBody>
          <a:bodyPr/>
          <a:lstStyle/>
          <a:p>
            <a:r>
              <a:rPr lang="en-US" dirty="0" smtClean="0"/>
              <a:t>Students may use journal notes and textbook for information</a:t>
            </a:r>
          </a:p>
          <a:p>
            <a:r>
              <a:rPr lang="en-US" dirty="0" smtClean="0"/>
              <a:t>Describe what a molecule is and write/draw an example</a:t>
            </a:r>
          </a:p>
          <a:p>
            <a:r>
              <a:rPr lang="en-US" dirty="0" smtClean="0"/>
              <a:t>Label the different parts of the example and describe the function of each part (what does it tells us about the formula)</a:t>
            </a:r>
          </a:p>
          <a:p>
            <a:pPr lvl="1"/>
            <a:r>
              <a:rPr lang="en-US" dirty="0" smtClean="0"/>
              <a:t>Subscripts, coefficients, elements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228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Students may use journal notes and textbook for information</a:t>
            </a:r>
          </a:p>
          <a:p>
            <a:r>
              <a:rPr lang="en-US" sz="3600" dirty="0" smtClean="0"/>
              <a:t>Describe what a chemical equation is and write/draw an example</a:t>
            </a:r>
          </a:p>
          <a:p>
            <a:r>
              <a:rPr lang="en-US" sz="3600" dirty="0" smtClean="0"/>
              <a:t>Label the different parts of the example and describe the function of each part (what does it tells us about the formula)</a:t>
            </a:r>
          </a:p>
          <a:p>
            <a:r>
              <a:rPr lang="en-US" sz="3600" dirty="0" smtClean="0"/>
              <a:t>Subscripts, coefficients, elements, yields, reactants, products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9203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Explain 3 items you learned from doing this pamphlet/foldable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7362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344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Atoms / Elements / Chemical Equation/ Molecules Pamphlet</vt:lpstr>
      <vt:lpstr>Objective / Product</vt:lpstr>
      <vt:lpstr>Procedures</vt:lpstr>
      <vt:lpstr>Cover Page</vt:lpstr>
      <vt:lpstr>Page 1</vt:lpstr>
      <vt:lpstr>Page 2</vt:lpstr>
      <vt:lpstr>Page 3</vt:lpstr>
      <vt:lpstr>Page 4</vt:lpstr>
      <vt:lpstr>Page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Atoms / Elements / Chemical Formulas / Molecules Pamphlet</dc:title>
  <dc:creator>User</dc:creator>
  <cp:lastModifiedBy>User</cp:lastModifiedBy>
  <cp:revision>7</cp:revision>
  <cp:lastPrinted>2013-10-28T21:02:07Z</cp:lastPrinted>
  <dcterms:created xsi:type="dcterms:W3CDTF">2013-10-28T20:39:13Z</dcterms:created>
  <dcterms:modified xsi:type="dcterms:W3CDTF">2013-10-29T15:27:22Z</dcterms:modified>
</cp:coreProperties>
</file>