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E1764F-1DE8-4A20-8D1D-DEF72935142F}"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324315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1764F-1DE8-4A20-8D1D-DEF72935142F}"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12697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1764F-1DE8-4A20-8D1D-DEF72935142F}"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265691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1764F-1DE8-4A20-8D1D-DEF72935142F}"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72882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1764F-1DE8-4A20-8D1D-DEF72935142F}"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354867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1764F-1DE8-4A20-8D1D-DEF72935142F}"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208502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E1764F-1DE8-4A20-8D1D-DEF72935142F}"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295411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E1764F-1DE8-4A20-8D1D-DEF72935142F}"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69719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1764F-1DE8-4A20-8D1D-DEF72935142F}"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63332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1764F-1DE8-4A20-8D1D-DEF72935142F}"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379943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1764F-1DE8-4A20-8D1D-DEF72935142F}"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E5BD8-47AD-48B0-871B-D4E417D3D30D}" type="slidenum">
              <a:rPr lang="en-US" smtClean="0"/>
              <a:t>‹#›</a:t>
            </a:fld>
            <a:endParaRPr lang="en-US"/>
          </a:p>
        </p:txBody>
      </p:sp>
    </p:spTree>
    <p:extLst>
      <p:ext uri="{BB962C8B-B14F-4D97-AF65-F5344CB8AC3E}">
        <p14:creationId xmlns:p14="http://schemas.microsoft.com/office/powerpoint/2010/main" val="355926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1764F-1DE8-4A20-8D1D-DEF72935142F}" type="datetimeFigureOut">
              <a:rPr lang="en-US" smtClean="0"/>
              <a:t>5/18/2017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E5BD8-47AD-48B0-871B-D4E417D3D30D}" type="slidenum">
              <a:rPr lang="en-US" smtClean="0"/>
              <a:t>‹#›</a:t>
            </a:fld>
            <a:endParaRPr lang="en-US"/>
          </a:p>
        </p:txBody>
      </p:sp>
    </p:spTree>
    <p:extLst>
      <p:ext uri="{BB962C8B-B14F-4D97-AF65-F5344CB8AC3E}">
        <p14:creationId xmlns:p14="http://schemas.microsoft.com/office/powerpoint/2010/main" val="398464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insectidentification.org/insects-by-type-and-region.asp?thisState=Texas&amp;thisType=Beetle" TargetMode="External"/><Relationship Id="rId2" Type="http://schemas.openxmlformats.org/officeDocument/2006/relationships/hyperlink" Target="https://www.google.com/search?q=beetles+in+texas&amp;oq=beetles+&amp;aqs=chrome.1.69i57j0l5.4662j0j7&amp;sourceid=chrome&amp;ie=UTF-8" TargetMode="External"/><Relationship Id="rId1" Type="http://schemas.openxmlformats.org/officeDocument/2006/relationships/slideLayout" Target="../slideLayouts/slideLayout2.xml"/><Relationship Id="rId4" Type="http://schemas.openxmlformats.org/officeDocument/2006/relationships/hyperlink" Target="http://texasento.net/beetl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385" y="0"/>
            <a:ext cx="9144000" cy="2387600"/>
          </a:xfrm>
        </p:spPr>
        <p:txBody>
          <a:bodyPr/>
          <a:lstStyle/>
          <a:p>
            <a:r>
              <a:rPr lang="en-US" dirty="0" smtClean="0"/>
              <a:t>What am I???</a:t>
            </a:r>
            <a:br>
              <a:rPr lang="en-US" dirty="0" smtClean="0"/>
            </a:br>
            <a:r>
              <a:rPr lang="en-US" dirty="0" smtClean="0"/>
              <a:t>Beetle Observation</a:t>
            </a:r>
            <a:endParaRPr lang="en-US" dirty="0"/>
          </a:p>
        </p:txBody>
      </p:sp>
      <p:sp>
        <p:nvSpPr>
          <p:cNvPr id="3" name="Subtitle 2"/>
          <p:cNvSpPr>
            <a:spLocks noGrp="1"/>
          </p:cNvSpPr>
          <p:nvPr>
            <p:ph type="subTitle" idx="1"/>
          </p:nvPr>
        </p:nvSpPr>
        <p:spPr>
          <a:xfrm>
            <a:off x="0" y="6094819"/>
            <a:ext cx="12192000" cy="1655762"/>
          </a:xfrm>
        </p:spPr>
        <p:txBody>
          <a:bodyPr/>
          <a:lstStyle/>
          <a:p>
            <a:r>
              <a:rPr lang="en-US" dirty="0" smtClean="0"/>
              <a:t>Typed by: Katherine Pease / 2017</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371" t="17850" r="19214"/>
          <a:stretch/>
        </p:blipFill>
        <p:spPr>
          <a:xfrm rot="5400000">
            <a:off x="4438290" y="1207954"/>
            <a:ext cx="3329797" cy="6443931"/>
          </a:xfrm>
          <a:prstGeom prst="rect">
            <a:avLst/>
          </a:prstGeom>
        </p:spPr>
      </p:pic>
    </p:spTree>
    <p:extLst>
      <p:ext uri="{BB962C8B-B14F-4D97-AF65-F5344CB8AC3E}">
        <p14:creationId xmlns:p14="http://schemas.microsoft.com/office/powerpoint/2010/main" val="46404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9509"/>
            <a:ext cx="12192000" cy="7237561"/>
          </a:xfrm>
        </p:spPr>
        <p:txBody>
          <a:bodyPr>
            <a:normAutofit/>
          </a:bodyPr>
          <a:lstStyle/>
          <a:p>
            <a:r>
              <a:rPr lang="en-US" dirty="0" smtClean="0"/>
              <a:t>Procedure:</a:t>
            </a:r>
            <a:br>
              <a:rPr lang="en-US" dirty="0" smtClean="0"/>
            </a:br>
            <a:r>
              <a:rPr lang="en-US" dirty="0" smtClean="0"/>
              <a:t>1. Working with a partner make an detailed observation about what physical features you can see when you observe the beetle pictures.</a:t>
            </a:r>
            <a:br>
              <a:rPr lang="en-US" dirty="0" smtClean="0"/>
            </a:br>
            <a:r>
              <a:rPr lang="en-US" dirty="0" smtClean="0"/>
              <a:t>2. Write your observations done on the sheet of paper provided.</a:t>
            </a:r>
            <a:br>
              <a:rPr lang="en-US" dirty="0" smtClean="0"/>
            </a:br>
            <a:r>
              <a:rPr lang="en-US" dirty="0" smtClean="0"/>
              <a:t>3. Make sure you put you and your partners name / class period on the paper also</a:t>
            </a:r>
            <a:endParaRPr lang="en-US" dirty="0"/>
          </a:p>
        </p:txBody>
      </p:sp>
    </p:spTree>
    <p:extLst>
      <p:ext uri="{BB962C8B-B14F-4D97-AF65-F5344CB8AC3E}">
        <p14:creationId xmlns:p14="http://schemas.microsoft.com/office/powerpoint/2010/main" val="195146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1591" y="1174629"/>
            <a:ext cx="6919823" cy="444691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184" t="29158" r="24658" b="12315"/>
          <a:stretch/>
        </p:blipFill>
        <p:spPr>
          <a:xfrm rot="5400000">
            <a:off x="6681159" y="-1591573"/>
            <a:ext cx="3683479" cy="714267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4371" t="17850" r="19214"/>
          <a:stretch/>
        </p:blipFill>
        <p:spPr>
          <a:xfrm rot="5400000">
            <a:off x="7153581" y="1744819"/>
            <a:ext cx="2738632" cy="7142675"/>
          </a:xfrm>
          <a:prstGeom prst="rect">
            <a:avLst/>
          </a:prstGeom>
        </p:spPr>
      </p:pic>
    </p:spTree>
    <p:extLst>
      <p:ext uri="{BB962C8B-B14F-4D97-AF65-F5344CB8AC3E}">
        <p14:creationId xmlns:p14="http://schemas.microsoft.com/office/powerpoint/2010/main" val="65107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132053"/>
          </a:xfrm>
        </p:spPr>
        <p:txBody>
          <a:bodyPr>
            <a:normAutofit fontScale="90000"/>
          </a:bodyPr>
          <a:lstStyle/>
          <a:p>
            <a:r>
              <a:rPr lang="en-US" dirty="0" smtClean="0"/>
              <a:t>Online Research…</a:t>
            </a:r>
            <a:br>
              <a:rPr lang="en-US" dirty="0" smtClean="0"/>
            </a:br>
            <a:r>
              <a:rPr lang="en-US" dirty="0" smtClean="0"/>
              <a:t>Use the links below to do determine what type of beetle we have.. Remember to use your observation data about the beetles characteristics.</a:t>
            </a:r>
            <a:br>
              <a:rPr lang="en-US" dirty="0" smtClean="0"/>
            </a:br>
            <a:r>
              <a:rPr lang="en-US" dirty="0" smtClean="0"/>
              <a:t>Record your research onto the sheet of paper you put your observations.</a:t>
            </a:r>
            <a:br>
              <a:rPr lang="en-US" dirty="0" smtClean="0"/>
            </a:br>
            <a:endParaRPr lang="en-US" dirty="0"/>
          </a:p>
        </p:txBody>
      </p:sp>
      <p:sp>
        <p:nvSpPr>
          <p:cNvPr id="3" name="Content Placeholder 2"/>
          <p:cNvSpPr>
            <a:spLocks noGrp="1"/>
          </p:cNvSpPr>
          <p:nvPr>
            <p:ph idx="1"/>
          </p:nvPr>
        </p:nvSpPr>
        <p:spPr>
          <a:xfrm>
            <a:off x="838200" y="4197888"/>
            <a:ext cx="10515600" cy="4351338"/>
          </a:xfrm>
        </p:spPr>
        <p:txBody>
          <a:bodyPr/>
          <a:lstStyle/>
          <a:p>
            <a:r>
              <a:rPr lang="en-US" dirty="0" smtClean="0">
                <a:hlinkClick r:id="rId2"/>
              </a:rPr>
              <a:t>https://www.google.com/search?q=beetles+in+texas&amp;oq=beetles+&amp;aqs=chrome.1.69i57j0l5.4662j0j7&amp;sourceid=chrome&amp;ie=UTF-8</a:t>
            </a:r>
            <a:endParaRPr lang="en-US" dirty="0" smtClean="0"/>
          </a:p>
          <a:p>
            <a:r>
              <a:rPr lang="en-US" dirty="0" smtClean="0">
                <a:hlinkClick r:id="rId3"/>
              </a:rPr>
              <a:t>http://www.insectidentification.org/insects-by-type-and-region.asp?thisState=Texas&amp;thisType=Beetle</a:t>
            </a:r>
            <a:endParaRPr lang="en-US" dirty="0" smtClean="0"/>
          </a:p>
          <a:p>
            <a:r>
              <a:rPr lang="en-US" dirty="0" smtClean="0">
                <a:hlinkClick r:id="rId4"/>
              </a:rPr>
              <a:t>http://texasento.net/beetles.htm</a:t>
            </a:r>
            <a:endParaRPr lang="en-US" dirty="0" smtClean="0"/>
          </a:p>
          <a:p>
            <a:endParaRPr lang="en-US" dirty="0"/>
          </a:p>
        </p:txBody>
      </p:sp>
    </p:spTree>
    <p:extLst>
      <p:ext uri="{BB962C8B-B14F-4D97-AF65-F5344CB8AC3E}">
        <p14:creationId xmlns:p14="http://schemas.microsoft.com/office/powerpoint/2010/main" val="275584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27</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What am I??? Beetle Observation</vt:lpstr>
      <vt:lpstr>Procedure: 1. Working with a partner make an detailed observation about what physical features you can see when you observe the beetle pictures. 2. Write your observations done on the sheet of paper provided. 3. Make sure you put you and your partners name / class period on the paper also</vt:lpstr>
      <vt:lpstr>PowerPoint Presentation</vt:lpstr>
      <vt:lpstr>Online Research… Use the links below to do determine what type of beetle we have.. Remember to use your observation data about the beetles characteristics. Record your research onto the sheet of paper you put your observations. </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am I??? Beetle Observation</dc:title>
  <dc:creator>Pease, Katherine J</dc:creator>
  <cp:lastModifiedBy>Pease, Katherine J</cp:lastModifiedBy>
  <cp:revision>5</cp:revision>
  <dcterms:created xsi:type="dcterms:W3CDTF">2017-05-18T15:14:58Z</dcterms:created>
  <dcterms:modified xsi:type="dcterms:W3CDTF">2017-05-18T15:23:50Z</dcterms:modified>
</cp:coreProperties>
</file>