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0824">
            <a:off x="453873" y="1456204"/>
            <a:ext cx="11736706" cy="471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493161"/>
            <a:ext cx="12065000" cy="1641490"/>
          </a:xfrm>
        </p:spPr>
        <p:txBody>
          <a:bodyPr/>
          <a:lstStyle/>
          <a:p>
            <a:r>
              <a:rPr lang="en-US" dirty="0" smtClean="0">
                <a:ln w="28575">
                  <a:solidFill>
                    <a:schemeClr val="bg1"/>
                  </a:solidFill>
                </a:ln>
              </a:rPr>
              <a:t>The Cell 2-D Diagram</a:t>
            </a:r>
            <a:endParaRPr lang="en-US" dirty="0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733" y="3979334"/>
            <a:ext cx="9144000" cy="2878666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Ppt. by: Katherine Pease</a:t>
            </a:r>
          </a:p>
          <a:p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6</a:t>
            </a:r>
            <a:r>
              <a:rPr lang="en-US" baseline="30000" dirty="0" smtClean="0">
                <a:ln w="19050">
                  <a:solidFill>
                    <a:schemeClr val="bg1"/>
                  </a:solidFill>
                </a:ln>
              </a:rPr>
              <a:t>th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 Grade Pre-AP Science / Dallas ISD</a:t>
            </a:r>
            <a:endParaRPr lang="en-US" dirty="0">
              <a:ln w="1905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12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372" y="135467"/>
            <a:ext cx="11998960" cy="66412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15606"/>
              </p:ext>
            </p:extLst>
          </p:nvPr>
        </p:nvGraphicFramePr>
        <p:xfrm>
          <a:off x="254001" y="365118"/>
          <a:ext cx="11856720" cy="62558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01503"/>
                <a:gridCol w="6833375"/>
                <a:gridCol w="2521842"/>
              </a:tblGrid>
              <a:tr h="385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Organelle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Function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/ Job it Performs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Picture 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of item used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Vacuole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Chromosomes (DNA)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Ribosomes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Cell Wall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Chloroplasts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Mitochondria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4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1009477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Students will compare/contrast the different structure and function of the organelles in an animal cell and </a:t>
            </a:r>
            <a:r>
              <a:rPr lang="en-US" sz="4400" dirty="0" smtClean="0"/>
              <a:t>a </a:t>
            </a:r>
            <a:r>
              <a:rPr lang="en-US" sz="4400" dirty="0" smtClean="0"/>
              <a:t>plant cell.</a:t>
            </a:r>
          </a:p>
          <a:p>
            <a:r>
              <a:rPr lang="en-US" sz="4400" dirty="0" smtClean="0"/>
              <a:t>Students will create a 2-D model of an animal cell and/or a plant cell.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849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-38840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Directions/Procedures: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389467"/>
            <a:ext cx="11988800" cy="7218696"/>
          </a:xfrm>
        </p:spPr>
        <p:txBody>
          <a:bodyPr>
            <a:noAutofit/>
          </a:bodyPr>
          <a:lstStyle/>
          <a:p>
            <a:r>
              <a:rPr lang="en-US" sz="3900" dirty="0" smtClean="0"/>
              <a:t>1. Decide if you are making a plant cell or an animal cell</a:t>
            </a:r>
          </a:p>
          <a:p>
            <a:r>
              <a:rPr lang="en-US" sz="3900" dirty="0" smtClean="0"/>
              <a:t>2. Collect Materials for the Type of Cell you choose (see next slides for list)</a:t>
            </a:r>
          </a:p>
          <a:p>
            <a:r>
              <a:rPr lang="en-US" sz="3900" dirty="0" smtClean="0"/>
              <a:t>3. Collect Chrome Book/Textbook for a resource of information</a:t>
            </a:r>
          </a:p>
          <a:p>
            <a:r>
              <a:rPr lang="en-US" sz="3900" dirty="0" smtClean="0"/>
              <a:t>4.Use the plate for the cells shape, using materials from list re-create a diagram of a plant/animal cell</a:t>
            </a:r>
          </a:p>
          <a:p>
            <a:r>
              <a:rPr lang="en-US" sz="3900" dirty="0" smtClean="0"/>
              <a:t>5. On handout of a graphic organizer provided explain the function of each organelle represented in the diagram</a:t>
            </a:r>
          </a:p>
          <a:p>
            <a:r>
              <a:rPr lang="en-US" sz="3200" dirty="0" smtClean="0"/>
              <a:t>6</a:t>
            </a:r>
            <a:r>
              <a:rPr lang="en-US" sz="3200" dirty="0" smtClean="0"/>
              <a:t>. Don’t forget your name/class period on back of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231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dirty="0" smtClean="0"/>
              <a:t>Materials needed: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4420"/>
            <a:ext cx="11818620" cy="54635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paper plate; round for animal cell / square for plant cell</a:t>
            </a:r>
          </a:p>
          <a:p>
            <a:r>
              <a:rPr lang="en-US" sz="4000" dirty="0" smtClean="0"/>
              <a:t>Colors</a:t>
            </a:r>
          </a:p>
          <a:p>
            <a:r>
              <a:rPr lang="en-US" sz="4000" dirty="0" smtClean="0"/>
              <a:t>Glue</a:t>
            </a:r>
          </a:p>
          <a:p>
            <a:r>
              <a:rPr lang="en-US" sz="4000" dirty="0" smtClean="0"/>
              <a:t>Scissors</a:t>
            </a:r>
            <a:endParaRPr lang="en-US" sz="4000" dirty="0" smtClean="0"/>
          </a:p>
          <a:p>
            <a:r>
              <a:rPr lang="en-US" sz="4000" dirty="0" smtClean="0"/>
              <a:t>Items for each Organelle (see list per cell on next 2 slides)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436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19"/>
            <a:ext cx="10515600" cy="836658"/>
          </a:xfrm>
        </p:spPr>
        <p:txBody>
          <a:bodyPr/>
          <a:lstStyle/>
          <a:p>
            <a:r>
              <a:rPr lang="en-US" dirty="0" smtClean="0"/>
              <a:t>Animal Cell Organelles 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70857"/>
            <a:ext cx="11010900" cy="6299563"/>
          </a:xfrm>
        </p:spPr>
        <p:txBody>
          <a:bodyPr>
            <a:normAutofit/>
          </a:bodyPr>
          <a:lstStyle/>
          <a:p>
            <a:r>
              <a:rPr lang="en-US" dirty="0"/>
              <a:t>Cell Membrane = Red Color to draw in on plate</a:t>
            </a:r>
          </a:p>
          <a:p>
            <a:r>
              <a:rPr lang="en-US" dirty="0" smtClean="0"/>
              <a:t>Nucleus = button		</a:t>
            </a:r>
          </a:p>
          <a:p>
            <a:r>
              <a:rPr lang="en-US" dirty="0" err="1" smtClean="0"/>
              <a:t>Lyosomes</a:t>
            </a:r>
            <a:r>
              <a:rPr lang="en-US" dirty="0"/>
              <a:t> </a:t>
            </a:r>
            <a:r>
              <a:rPr lang="en-US" dirty="0" smtClean="0"/>
              <a:t>= 2 small ovals (color yellow)		</a:t>
            </a:r>
          </a:p>
          <a:p>
            <a:r>
              <a:rPr lang="en-US" dirty="0" smtClean="0"/>
              <a:t>Endoplasmic Reticulum = pipe cleaner</a:t>
            </a:r>
          </a:p>
          <a:p>
            <a:r>
              <a:rPr lang="en-US" dirty="0" smtClean="0"/>
              <a:t>Golgi </a:t>
            </a:r>
            <a:r>
              <a:rPr lang="en-US" dirty="0"/>
              <a:t>Bodies = bendy straw</a:t>
            </a:r>
          </a:p>
          <a:p>
            <a:r>
              <a:rPr lang="en-US" dirty="0"/>
              <a:t>Vacuole =2 small balloon</a:t>
            </a:r>
          </a:p>
          <a:p>
            <a:r>
              <a:rPr lang="en-US" dirty="0"/>
              <a:t>Chromosomes = yarn threaded into button</a:t>
            </a:r>
          </a:p>
          <a:p>
            <a:r>
              <a:rPr lang="en-US" dirty="0"/>
              <a:t>Ribosomes = small round circle (color red)</a:t>
            </a:r>
          </a:p>
          <a:p>
            <a:r>
              <a:rPr lang="en-US" dirty="0"/>
              <a:t>Cytoplasm = white backdrop of the plate</a:t>
            </a:r>
          </a:p>
          <a:p>
            <a:r>
              <a:rPr lang="en-US" dirty="0"/>
              <a:t>Mitochondria = 3 </a:t>
            </a:r>
            <a:r>
              <a:rPr lang="en-US" dirty="0"/>
              <a:t>medium ovals (color blue)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38866"/>
            <a:ext cx="5155670" cy="480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5333" y="649271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http://www.stephsnature.com/images/Websitelifescience/animalcell.jpg</a:t>
            </a:r>
          </a:p>
        </p:txBody>
      </p:sp>
    </p:spTree>
    <p:extLst>
      <p:ext uri="{BB962C8B-B14F-4D97-AF65-F5344CB8AC3E}">
        <p14:creationId xmlns:p14="http://schemas.microsoft.com/office/powerpoint/2010/main" val="18659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 Organelles 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" y="1371600"/>
            <a:ext cx="1197102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Cell Membrane = Red Color to draw in on plate</a:t>
            </a:r>
          </a:p>
          <a:p>
            <a:r>
              <a:rPr lang="en-US" dirty="0"/>
              <a:t>Nucleus = button		</a:t>
            </a:r>
          </a:p>
          <a:p>
            <a:r>
              <a:rPr lang="en-US" dirty="0" err="1"/>
              <a:t>Lyosomes</a:t>
            </a:r>
            <a:r>
              <a:rPr lang="en-US" dirty="0"/>
              <a:t> = 2 small ovals (color yellow)		</a:t>
            </a:r>
          </a:p>
          <a:p>
            <a:r>
              <a:rPr lang="en-US" dirty="0"/>
              <a:t>Endoplasmic Reticulum = pipe cleaner</a:t>
            </a:r>
          </a:p>
          <a:p>
            <a:r>
              <a:rPr lang="en-US" dirty="0"/>
              <a:t>Golgi Bodies = bendy straw</a:t>
            </a:r>
          </a:p>
          <a:p>
            <a:r>
              <a:rPr lang="en-US" dirty="0"/>
              <a:t>Vacuole </a:t>
            </a:r>
            <a:r>
              <a:rPr lang="en-US" dirty="0" smtClean="0"/>
              <a:t>=1 small  blown up balloon</a:t>
            </a:r>
            <a:endParaRPr lang="en-US" dirty="0"/>
          </a:p>
          <a:p>
            <a:r>
              <a:rPr lang="en-US" dirty="0"/>
              <a:t>Chromosomes = yarn threaded into button</a:t>
            </a:r>
          </a:p>
          <a:p>
            <a:r>
              <a:rPr lang="en-US" dirty="0"/>
              <a:t>Ribosomes = small round circle (color red)</a:t>
            </a:r>
          </a:p>
          <a:p>
            <a:r>
              <a:rPr lang="en-US" dirty="0"/>
              <a:t>Cytoplasm = white backdrop of the plate</a:t>
            </a:r>
          </a:p>
          <a:p>
            <a:r>
              <a:rPr lang="en-US" dirty="0"/>
              <a:t>Mitochondria = 3 medium ovals (color blue)</a:t>
            </a:r>
          </a:p>
          <a:p>
            <a:r>
              <a:rPr lang="en-US" dirty="0" smtClean="0"/>
              <a:t>Cell Wall = Green Color to draw in on plate</a:t>
            </a:r>
          </a:p>
          <a:p>
            <a:r>
              <a:rPr lang="en-US" dirty="0" smtClean="0"/>
              <a:t>Chloroplasts = 3 medium ovals (color in green)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10" y="1371600"/>
            <a:ext cx="5067300" cy="5397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8645235" y="3421724"/>
            <a:ext cx="671866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www.google.com/url?sa=i&amp;rct=j&amp;q=&amp;esrc=s&amp;source=images&amp;cd=&amp;cad=rja&amp;uact=8&amp;ved=0ahUKEwjYyKaaiOHKAhVE6SYKHddNBFMQjRwIBw&amp;url=https%3A%2F%2Fwww.pinterest.com%2Fpin%2F70720656624118829%2F&amp;psig=AFQjCNFq8PCWl3dWvEG3GRYmh70YFkyKow&amp;ust=1454776834741922</a:t>
            </a:r>
          </a:p>
        </p:txBody>
      </p:sp>
    </p:spTree>
    <p:extLst>
      <p:ext uri="{BB962C8B-B14F-4D97-AF65-F5344CB8AC3E}">
        <p14:creationId xmlns:p14="http://schemas.microsoft.com/office/powerpoint/2010/main" val="156175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29840" y="0"/>
            <a:ext cx="7172960" cy="99568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372" y="995680"/>
            <a:ext cx="11998960" cy="578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0"/>
            <a:ext cx="12080240" cy="120904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</a:rPr>
              <a:t>___________ Cell Organelle Functions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</a:rPr>
              <a:t>by: ____________________  Class Per.: __</a:t>
            </a:r>
            <a:endParaRPr lang="en-US" sz="3200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72061"/>
              </p:ext>
            </p:extLst>
          </p:nvPr>
        </p:nvGraphicFramePr>
        <p:xfrm>
          <a:off x="264159" y="1107430"/>
          <a:ext cx="11846561" cy="55473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99360"/>
                <a:gridCol w="6827520"/>
                <a:gridCol w="2519681"/>
              </a:tblGrid>
              <a:tr h="396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Organelle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Function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/ Job it Performs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Picture 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of item used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Cell Membrane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Lyosomes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0136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Endoplasmic Reticulum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4669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Golgi Bodies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92091">
            <a:off x="9902852" y="102112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 this sheet to your 2-D diagram.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998278">
            <a:off x="377851" y="30081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sheet is 2 sided.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2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372" y="135467"/>
            <a:ext cx="11998960" cy="66412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908712"/>
              </p:ext>
            </p:extLst>
          </p:nvPr>
        </p:nvGraphicFramePr>
        <p:xfrm>
          <a:off x="254001" y="365118"/>
          <a:ext cx="11856720" cy="62558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01503"/>
                <a:gridCol w="6833375"/>
                <a:gridCol w="2521842"/>
              </a:tblGrid>
              <a:tr h="385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Organelle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Function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/ Job it Performs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Picture 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of item used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Vacuole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Chromosomes (DNA)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Ribosomes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Cell Wall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Chloroplasts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8557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Mitochondria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29840" y="0"/>
            <a:ext cx="7172960" cy="99568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372" y="995680"/>
            <a:ext cx="11998960" cy="578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20" y="0"/>
            <a:ext cx="12080240" cy="120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ln>
                  <a:solidFill>
                    <a:schemeClr val="bg1"/>
                  </a:solidFill>
                </a:ln>
              </a:rPr>
              <a:t>___________ Cell Organelle Functions</a:t>
            </a:r>
            <a:br>
              <a:rPr lang="en-US" sz="3200" smtClean="0">
                <a:ln>
                  <a:solidFill>
                    <a:schemeClr val="bg1"/>
                  </a:solidFill>
                </a:ln>
              </a:rPr>
            </a:br>
            <a:r>
              <a:rPr lang="en-US" sz="3200" smtClean="0">
                <a:ln>
                  <a:solidFill>
                    <a:schemeClr val="bg1"/>
                  </a:solidFill>
                </a:ln>
              </a:rPr>
              <a:t>by: ____________________  Class Per.: __</a:t>
            </a:r>
            <a:endParaRPr lang="en-US" sz="3200" dirty="0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15849"/>
              </p:ext>
            </p:extLst>
          </p:nvPr>
        </p:nvGraphicFramePr>
        <p:xfrm>
          <a:off x="264159" y="1107430"/>
          <a:ext cx="11846561" cy="55473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99360"/>
                <a:gridCol w="6827520"/>
                <a:gridCol w="2519681"/>
              </a:tblGrid>
              <a:tr h="3966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Organelle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Function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/ Job it Performs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Picture </a:t>
                      </a:r>
                      <a:r>
                        <a:rPr lang="en-US" baseline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</a:rPr>
                        <a:t> of item used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Cell Membrane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862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Lyosomes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0136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Endoplasmic Reticulum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4669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Golgi Bodies</a:t>
                      </a:r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92091">
            <a:off x="9902852" y="102112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 this sheet to your 2-D diagram.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998278">
            <a:off x="377851" y="30081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sheet is 2 sided.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879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340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The Cell 2-D Diagram</vt:lpstr>
      <vt:lpstr>Objective:</vt:lpstr>
      <vt:lpstr>Directions/Procedures:</vt:lpstr>
      <vt:lpstr>Materials needed:</vt:lpstr>
      <vt:lpstr>Animal Cell Organelles Materials:</vt:lpstr>
      <vt:lpstr>Plant Cell Organelles Materials:</vt:lpstr>
      <vt:lpstr>___________ Cell Organelle Functions by: ____________________  Class Per.: __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2-D Diagram</dc:title>
  <dc:creator>Pease, Katherine J</dc:creator>
  <cp:lastModifiedBy>Pease, Katherine J</cp:lastModifiedBy>
  <cp:revision>18</cp:revision>
  <dcterms:created xsi:type="dcterms:W3CDTF">2016-02-04T20:05:01Z</dcterms:created>
  <dcterms:modified xsi:type="dcterms:W3CDTF">2016-02-05T18:54:13Z</dcterms:modified>
</cp:coreProperties>
</file>