
<file path=[Content_Types].xml><?xml version="1.0" encoding="utf-8"?>
<Types xmlns="http://schemas.openxmlformats.org/package/2006/content-types">
  <Default Extension="bmp" ContentType="image/bmp"/>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6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ectangle 15"/>
          <p:cNvSpPr/>
          <p:nvPr/>
        </p:nvSpPr>
        <p:spPr>
          <a:xfrm>
            <a:off x="1" y="0"/>
            <a:ext cx="12192000" cy="6858000"/>
          </a:xfrm>
          <a:prstGeom prst="rect">
            <a:avLst/>
          </a:prstGeom>
          <a:blipFill dpi="0" rotWithShape="1">
            <a:blip r:embed="rId2">
              <a:alphaModFix amt="45000"/>
              <a:duotone>
                <a:schemeClr val="accent2">
                  <a:shade val="45000"/>
                  <a:satMod val="135000"/>
                </a:schemeClr>
                <a:prstClr val="white"/>
              </a:duotone>
            </a:blip>
            <a:srcRect/>
            <a:tile tx="-31750" ty="-120650" sx="100000" sy="100000" flip="xy" algn="tl"/>
          </a:blipFill>
          <a:ln w="19050" cmpd="sng">
            <a:noFill/>
            <a:miter lim="800000"/>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tx1"/>
          </a:solidFill>
          <a:ln w="6350" cap="flat" cmpd="sng" algn="ctr">
            <a:solidFill>
              <a:schemeClr val="tx1">
                <a:lumMod val="65000"/>
                <a:lumOff val="35000"/>
              </a:schemeClr>
            </a:solidFill>
            <a:prstDash val="solid"/>
          </a:ln>
          <a:effectLst>
            <a:outerShdw blurRad="63500" algn="ctr" rotWithShape="0">
              <a:prstClr val="black">
                <a:alpha val="40000"/>
              </a:prstClr>
            </a:outerShdw>
            <a:softEdge rad="0"/>
          </a:effectLst>
        </p:spPr>
      </p:sp>
      <p:sp>
        <p:nvSpPr>
          <p:cNvPr id="11" name="Rectangle 10"/>
          <p:cNvSpPr/>
          <p:nvPr/>
        </p:nvSpPr>
        <p:spPr>
          <a:xfrm>
            <a:off x="1447801" y="1411615"/>
            <a:ext cx="9296400" cy="4034770"/>
          </a:xfrm>
          <a:prstGeom prst="rect">
            <a:avLst/>
          </a:prstGeom>
          <a:solidFill>
            <a:schemeClr val="bg2"/>
          </a:solidFill>
          <a:ln w="9525" cap="sq" cmpd="sng" algn="ctr">
            <a:no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solidFill>
                <a:effectLst>
                  <a:outerShdw blurRad="38100" dist="12700" dir="2700000" algn="tl" rotWithShape="0">
                    <a:prstClr val="black">
                      <a:alpha val="40000"/>
                    </a:prstClr>
                  </a:outerShdw>
                </a:effectLst>
                <a:latin typeface="+mj-lt"/>
                <a:ea typeface="+mn-ea"/>
                <a:cs typeface="+mn-cs"/>
              </a:defRPr>
            </a:lvl1pPr>
          </a:lstStyle>
          <a:p>
            <a:r>
              <a:rPr lang="en-US" smtClean="0"/>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2"/>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rgbClr val="FFFFFF"/>
                </a:solidFill>
                <a:latin typeface="+mn-lt"/>
              </a:defRPr>
            </a:lvl1pPr>
          </a:lstStyle>
          <a:p>
            <a:fld id="{03FCE02C-6EC6-4E09-BC2C-9FDED4DE236E}" type="datetimeFigureOut">
              <a:rPr lang="en-US" dirty="0"/>
              <a:t>1/19/2016</a:t>
            </a:fld>
            <a:endParaRPr lang="en-US" dirty="0"/>
          </a:p>
        </p:txBody>
      </p:sp>
      <p:sp>
        <p:nvSpPr>
          <p:cNvPr id="21" name="Footer Placeholder 20"/>
          <p:cNvSpPr>
            <a:spLocks noGrp="1"/>
          </p:cNvSpPr>
          <p:nvPr>
            <p:ph type="ftr" sz="quarter" idx="11"/>
          </p:nvPr>
        </p:nvSpPr>
        <p:spPr>
          <a:xfrm>
            <a:off x="1453896" y="5212080"/>
            <a:ext cx="5905500" cy="228600"/>
          </a:xfrm>
        </p:spPr>
        <p:txBody>
          <a:bodyPr/>
          <a:lstStyle>
            <a:lvl1pPr algn="l">
              <a:defRPr>
                <a:solidFill>
                  <a:schemeClr val="tx2"/>
                </a:solidFill>
              </a:defRPr>
            </a:lvl1pPr>
          </a:lstStyle>
          <a:p>
            <a:endParaRPr lang="en-US" dirty="0"/>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solidFill>
                  <a:schemeClr val="tx2"/>
                </a:solidFill>
              </a:defRPr>
            </a:lvl1pPr>
          </a:lstStyle>
          <a:p>
            <a:fld id="{FB075A7A-4A9A-410F-B848-AB998ACC9419}" type="datetimeFigureOut">
              <a:rPr lang="en-US" dirty="0"/>
              <a:pPr/>
              <a:t>1/19/2016</a:t>
            </a:fld>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solidFill>
                  <a:schemeClr val="tx2"/>
                </a:solidFill>
              </a:defRPr>
            </a:lvl1pPr>
          </a:lstStyle>
          <a:p>
            <a:fld id="{AA5F3E88-2D66-4D17-B0FA-EA13CB20B2FF}" type="datetimeFigureOut">
              <a:rPr lang="en-US" dirty="0"/>
              <a:pPr/>
              <a:t>1/19/2016</a:t>
            </a:fld>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defRPr sz="1800"/>
            </a:lvl1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solidFill>
                  <a:schemeClr val="tx2"/>
                </a:solidFill>
              </a:defRPr>
            </a:lvl1pPr>
          </a:lstStyle>
          <a:p>
            <a:fld id="{4D8F36E1-9596-4E98-8786-4A17C5D29C65}" type="datetimeFigureOut">
              <a:rPr lang="en-US" dirty="0"/>
              <a:pPr/>
              <a:t>1/19/2016</a:t>
            </a:fld>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9" name="Rectangle 18"/>
          <p:cNvSpPr/>
          <p:nvPr/>
        </p:nvSpPr>
        <p:spPr>
          <a:xfrm>
            <a:off x="0" y="0"/>
            <a:ext cx="12192000" cy="6858000"/>
          </a:xfrm>
          <a:prstGeom prst="rect">
            <a:avLst/>
          </a:prstGeom>
          <a:blipFill dpi="0" rotWithShape="1">
            <a:blip r:embed="rId2">
              <a:alphaModFix amt="40000"/>
              <a:duotone>
                <a:schemeClr val="accent3">
                  <a:shade val="45000"/>
                  <a:satMod val="135000"/>
                </a:schemeClr>
                <a:prstClr val="white"/>
              </a:duotone>
            </a:blip>
            <a:srcRect/>
            <a:tile tx="-31750" ty="-120650" sx="100000" sy="100000" flip="xy" algn="tl"/>
          </a:blipFill>
          <a:ln w="19050" cmpd="sng">
            <a:noFill/>
            <a:miter lim="800000"/>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tx1"/>
          </a:solidFill>
          <a:ln w="6350" cap="flat" cmpd="sng" algn="ctr">
            <a:solidFill>
              <a:schemeClr val="tx1">
                <a:lumMod val="65000"/>
                <a:lumOff val="35000"/>
              </a:schemeClr>
            </a:solidFill>
            <a:prstDash val="solid"/>
          </a:ln>
          <a:effectLst>
            <a:outerShdw blurRad="63500" algn="ctr" rotWithShape="0">
              <a:prstClr val="black">
                <a:alpha val="40000"/>
              </a:prstClr>
            </a:outerShdw>
            <a:softEdge rad="0"/>
          </a:effectLst>
        </p:spPr>
      </p:sp>
      <p:sp>
        <p:nvSpPr>
          <p:cNvPr id="24" name="Rectangle 23"/>
          <p:cNvSpPr/>
          <p:nvPr/>
        </p:nvSpPr>
        <p:spPr>
          <a:xfrm>
            <a:off x="1447801" y="1411615"/>
            <a:ext cx="9296400" cy="4034770"/>
          </a:xfrm>
          <a:prstGeom prst="rect">
            <a:avLst/>
          </a:prstGeom>
          <a:solidFill>
            <a:schemeClr val="bg2"/>
          </a:solidFill>
          <a:ln w="9525" cap="sq" cmpd="sng" algn="ctr">
            <a:noFill/>
            <a:prstDash val="solid"/>
            <a:miter lim="800000"/>
          </a:ln>
          <a:effectLst/>
        </p:spPr>
      </p:sp>
      <p:sp>
        <p:nvSpPr>
          <p:cNvPr id="30" name="Rectangle 29"/>
          <p:cNvSpPr/>
          <p:nvPr/>
        </p:nvSpPr>
        <p:spPr>
          <a:xfrm>
            <a:off x="5135880" y="1267730"/>
            <a:ext cx="1920240" cy="731520"/>
          </a:xfrm>
          <a:prstGeom prst="rect">
            <a:avLst/>
          </a:prstGeom>
          <a:solidFill>
            <a:schemeClr val="accent1"/>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b="0" kern="1200" cap="all" spc="-100" baseline="0" dirty="0">
                <a:solidFill>
                  <a:schemeClr val="tx1"/>
                </a:solidFill>
                <a:effectLst>
                  <a:outerShdw blurRad="38100" dist="12700" dir="2700000" algn="tl" rotWithShape="0">
                    <a:prstClr val="black">
                      <a:alpha val="40000"/>
                    </a:prstClr>
                  </a:outerShdw>
                </a:effectLst>
                <a:latin typeface="+mj-lt"/>
                <a:ea typeface="+mn-ea"/>
                <a:cs typeface="+mn-cs"/>
              </a:defRPr>
            </a:lvl1pPr>
          </a:lstStyle>
          <a:p>
            <a:r>
              <a:rPr lang="en-US" smtClean="0"/>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tabLst>
                <a:tab pos="2633663" algn="l"/>
              </a:tabLst>
              <a:defRPr sz="1600">
                <a:solidFill>
                  <a:schemeClr val="tx2"/>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rgbClr val="FFFFFF"/>
                </a:solidFill>
                <a:latin typeface="+mn-lt"/>
                <a:ea typeface="+mn-ea"/>
                <a:cs typeface="+mn-cs"/>
              </a:defRPr>
            </a:lvl1pPr>
          </a:lstStyle>
          <a:p>
            <a:fld id="{EE4D1A55-63BC-4BA2-9538-7DDEADA10621}" type="datetimeFigureOut">
              <a:rPr lang="en-US" dirty="0"/>
              <a:t>1/19/2016</a:t>
            </a:fld>
            <a:endParaRPr lang="en-US" dirty="0"/>
          </a:p>
        </p:txBody>
      </p:sp>
      <p:sp>
        <p:nvSpPr>
          <p:cNvPr id="5" name="Footer Placeholder 4"/>
          <p:cNvSpPr>
            <a:spLocks noGrp="1"/>
          </p:cNvSpPr>
          <p:nvPr>
            <p:ph type="ftr" sz="quarter" idx="11"/>
          </p:nvPr>
        </p:nvSpPr>
        <p:spPr>
          <a:xfrm>
            <a:off x="1453896" y="5212080"/>
            <a:ext cx="5907024" cy="228600"/>
          </a:xfrm>
        </p:spPr>
        <p:txBody>
          <a:bodyPr/>
          <a:lstStyle>
            <a:lvl1pPr algn="l">
              <a:defRPr>
                <a:solidFill>
                  <a:schemeClr val="tx2"/>
                </a:solidFill>
              </a:defRPr>
            </a:lvl1pPr>
          </a:lstStyle>
          <a:p>
            <a:endParaRPr lang="en-US" dirty="0"/>
          </a:p>
        </p:txBody>
      </p:sp>
      <p:sp>
        <p:nvSpPr>
          <p:cNvPr id="6" name="Slide Number Placeholder 5"/>
          <p:cNvSpPr>
            <a:spLocks noGrp="1"/>
          </p:cNvSpPr>
          <p:nvPr>
            <p:ph type="sldNum" sz="quarter" idx="12"/>
          </p:nvPr>
        </p:nvSpPr>
        <p:spPr>
          <a:xfrm>
            <a:off x="8604504" y="5212080"/>
            <a:ext cx="2112264" cy="228600"/>
          </a:xfrm>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lvl1pPr>
              <a:defRPr>
                <a:solidFill>
                  <a:schemeClr val="tx2"/>
                </a:solidFill>
              </a:defRPr>
            </a:lvl1pPr>
          </a:lstStyle>
          <a:p>
            <a:fld id="{66D01ABB-8821-4BF5-97A9-E1A66ACAEAA9}" type="datetimeFigureOut">
              <a:rPr lang="en-US" dirty="0"/>
              <a:pPr/>
              <a:t>1/19/2016</a:t>
            </a:fld>
            <a:endParaRPr lang="en-US" dirty="0"/>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800" b="0">
                <a:solidFill>
                  <a:schemeClr val="tx2"/>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800" b="0">
                <a:solidFill>
                  <a:schemeClr val="tx2"/>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lvl1pPr>
              <a:defRPr>
                <a:solidFill>
                  <a:schemeClr val="tx2"/>
                </a:solidFill>
              </a:defRPr>
            </a:lvl1pPr>
          </a:lstStyle>
          <a:p>
            <a:fld id="{20C37B1C-D4A1-4A4F-A470-80868146AFC5}" type="datetimeFigureOut">
              <a:rPr lang="en-US" dirty="0"/>
              <a:pPr/>
              <a:t>1/19/2016</a:t>
            </a:fld>
            <a:endParaRPr lang="en-US" dirty="0"/>
          </a:p>
        </p:txBody>
      </p:sp>
      <p:sp>
        <p:nvSpPr>
          <p:cNvPr id="8" name="Footer Placeholder 7"/>
          <p:cNvSpPr>
            <a:spLocks noGrp="1"/>
          </p:cNvSpPr>
          <p:nvPr>
            <p:ph type="ftr" sz="quarter" idx="11"/>
          </p:nvPr>
        </p:nvSpPr>
        <p:spPr/>
        <p:txBody>
          <a:bodyPr/>
          <a:lstStyle>
            <a:lvl1pPr>
              <a:defRPr>
                <a:solidFill>
                  <a:schemeClr val="tx2"/>
                </a:solidFill>
              </a:defRPr>
            </a:lvl1pPr>
          </a:lstStyle>
          <a:p>
            <a:endParaRPr lang="en-US" dirty="0"/>
          </a:p>
        </p:txBody>
      </p:sp>
      <p:sp>
        <p:nvSpPr>
          <p:cNvPr id="9" name="Slide Number Placeholder 8"/>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lvl1pPr>
              <a:defRPr>
                <a:solidFill>
                  <a:schemeClr val="tx2"/>
                </a:solidFill>
              </a:defRPr>
            </a:lvl1pPr>
          </a:lstStyle>
          <a:p>
            <a:fld id="{6D31D1B9-F39E-471E-80A9-595CAA5664AD}" type="datetimeFigureOut">
              <a:rPr lang="en-US" dirty="0"/>
              <a:pPr/>
              <a:t>1/19/2016</a:t>
            </a:fld>
            <a:endParaRPr lang="en-US" dirty="0"/>
          </a:p>
        </p:txBody>
      </p:sp>
      <p:sp>
        <p:nvSpPr>
          <p:cNvPr id="4" name="Footer Placeholder 3"/>
          <p:cNvSpPr>
            <a:spLocks noGrp="1"/>
          </p:cNvSpPr>
          <p:nvPr>
            <p:ph type="ftr" sz="quarter" idx="11"/>
          </p:nvPr>
        </p:nvSpPr>
        <p:spPr/>
        <p:txBody>
          <a:bodyPr/>
          <a:lstStyle>
            <a:lvl1pPr>
              <a:defRPr>
                <a:solidFill>
                  <a:schemeClr val="tx2"/>
                </a:solidFill>
              </a:defRPr>
            </a:lvl1pPr>
          </a:lstStyle>
          <a:p>
            <a:endParaRPr lang="en-US" dirty="0"/>
          </a:p>
        </p:txBody>
      </p:sp>
      <p:sp>
        <p:nvSpPr>
          <p:cNvPr id="5" name="Slide Number Placeholder 4"/>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lstStyle>
          <a:p>
            <a:fld id="{33FCEABC-E2B9-4606-A74F-CB06AF596887}" type="datetimeFigureOut">
              <a:rPr lang="en-US" dirty="0"/>
              <a:pPr/>
              <a:t>1/19/2016</a:t>
            </a:fld>
            <a:endParaRPr lang="en-US" dirty="0"/>
          </a:p>
        </p:txBody>
      </p:sp>
      <p:sp>
        <p:nvSpPr>
          <p:cNvPr id="3" name="Footer Placeholder 2"/>
          <p:cNvSpPr>
            <a:spLocks noGrp="1"/>
          </p:cNvSpPr>
          <p:nvPr>
            <p:ph type="ftr" sz="quarter" idx="11"/>
          </p:nvPr>
        </p:nvSpPr>
        <p:spPr/>
        <p:txBody>
          <a:bodyPr/>
          <a:lstStyle>
            <a:lvl1pPr>
              <a:defRPr>
                <a:solidFill>
                  <a:schemeClr val="tx2"/>
                </a:solidFill>
              </a:defRPr>
            </a:lvl1pPr>
          </a:lstStyle>
          <a:p>
            <a:endParaRPr lang="en-US" dirty="0"/>
          </a:p>
        </p:txBody>
      </p:sp>
      <p:sp>
        <p:nvSpPr>
          <p:cNvPr id="4" name="Slide Number Placeholder 3"/>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4" name="Rectangle 13"/>
          <p:cNvSpPr/>
          <p:nvPr/>
        </p:nvSpPr>
        <p:spPr>
          <a:xfrm>
            <a:off x="234693" y="237744"/>
            <a:ext cx="8633081" cy="6382512"/>
          </a:xfrm>
          <a:prstGeom prst="rect">
            <a:avLst/>
          </a:prstGeom>
          <a:solidFill>
            <a:schemeClr val="tx1"/>
          </a:solidFill>
          <a:ln w="6350" cap="flat" cmpd="sng" algn="ctr">
            <a:solidFill>
              <a:schemeClr val="tx1">
                <a:lumMod val="75000"/>
              </a:schemeClr>
            </a:solidFill>
            <a:prstDash val="solid"/>
          </a:ln>
          <a:effectLst>
            <a:softEdge rad="0"/>
          </a:effectLst>
        </p:spPr>
      </p:sp>
      <p:sp>
        <p:nvSpPr>
          <p:cNvPr id="16" name="Rectangle 15"/>
          <p:cNvSpPr/>
          <p:nvPr/>
        </p:nvSpPr>
        <p:spPr>
          <a:xfrm>
            <a:off x="371856" y="374904"/>
            <a:ext cx="8353044" cy="6108192"/>
          </a:xfrm>
          <a:prstGeom prst="rect">
            <a:avLst/>
          </a:prstGeom>
          <a:solidFill>
            <a:schemeClr val="bg2"/>
          </a:solidFill>
          <a:ln w="6350" cap="sq" cmpd="sng" algn="ctr">
            <a:noFill/>
            <a:prstDash val="solid"/>
            <a:miter lim="800000"/>
          </a:ln>
          <a:effectLst/>
        </p:spPr>
      </p:sp>
      <p:sp>
        <p:nvSpPr>
          <p:cNvPr id="15" name="Rectangle 14"/>
          <p:cNvSpPr/>
          <p:nvPr/>
        </p:nvSpPr>
        <p:spPr>
          <a:xfrm>
            <a:off x="9020386" y="237744"/>
            <a:ext cx="2926080" cy="638251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chemeClr val="bg1"/>
                </a:solidFill>
                <a:effectLst/>
                <a:latin typeface="+mj-lt"/>
                <a:ea typeface="+mn-ea"/>
                <a:cs typeface="+mn-cs"/>
              </a:defRPr>
            </a:lvl1pPr>
          </a:lstStyle>
          <a:p>
            <a:r>
              <a:rPr lang="en-US" smtClean="0"/>
              <a:t>Click to edit Master title style</a:t>
            </a:r>
            <a:endParaRPr lang="en-US" dirty="0"/>
          </a:p>
        </p:txBody>
      </p:sp>
      <p:sp>
        <p:nvSpPr>
          <p:cNvPr id="3" name="Content Placeholder 2"/>
          <p:cNvSpPr>
            <a:spLocks noGrp="1"/>
          </p:cNvSpPr>
          <p:nvPr>
            <p:ph idx="1"/>
          </p:nvPr>
        </p:nvSpPr>
        <p:spPr>
          <a:xfrm>
            <a:off x="790575" y="704850"/>
            <a:ext cx="7562850" cy="51435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lvl1pPr>
              <a:defRPr>
                <a:solidFill>
                  <a:schemeClr val="tx2"/>
                </a:solidFill>
              </a:defRPr>
            </a:lvl1pPr>
          </a:lstStyle>
          <a:p>
            <a:fld id="{FA8850A0-01A3-4F4E-AA52-F716A9BFD4EB}" type="datetimeFigureOut">
              <a:rPr lang="en-US" dirty="0"/>
              <a:pPr/>
              <a:t>1/19/2016</a:t>
            </a:fld>
            <a:endParaRPr lang="en-US" dirty="0"/>
          </a:p>
        </p:txBody>
      </p:sp>
      <p:sp>
        <p:nvSpPr>
          <p:cNvPr id="6" name="Footer Placeholder 5"/>
          <p:cNvSpPr>
            <a:spLocks noGrp="1"/>
          </p:cNvSpPr>
          <p:nvPr>
            <p:ph type="ftr" sz="quarter" idx="11"/>
          </p:nvPr>
        </p:nvSpPr>
        <p:spPr>
          <a:xfrm>
            <a:off x="3439158" y="6214535"/>
            <a:ext cx="5184648" cy="256032"/>
          </a:xfrm>
        </p:spPr>
        <p:txBody>
          <a:bodyPr/>
          <a:lstStyle>
            <a:lvl1pPr algn="r">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bg2"/>
                </a:solidFill>
              </a:defRPr>
            </a:lvl1pPr>
          </a:lstStyle>
          <a:p>
            <a:fld id="{4FAB73BC-B049-4115-A692-8D63A059BFB8}" type="slidenum">
              <a:rPr lang="en-US" dirty="0"/>
              <a:pPr/>
              <a:t>‹#›</a:t>
            </a:fld>
            <a:endParaRPr lang="en-US" dirty="0"/>
          </a:p>
        </p:txBody>
      </p:sp>
      <p:sp>
        <p:nvSpPr>
          <p:cNvPr id="11" name="Rectangle 10"/>
          <p:cNvSpPr/>
          <p:nvPr/>
        </p:nvSpPr>
        <p:spPr>
          <a:xfrm>
            <a:off x="9157546" y="374904"/>
            <a:ext cx="2651760"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tx1"/>
          </a:solidFill>
          <a:ln w="6350" cap="sq">
            <a:solidFill>
              <a:schemeClr val="tx1">
                <a:lumMod val="7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157546" y="374904"/>
            <a:ext cx="2651760" cy="6108192"/>
          </a:xfrm>
          <a:prstGeom prst="rect">
            <a:avLst/>
          </a:prstGeom>
          <a:solidFill>
            <a:schemeClr val="bg2"/>
          </a:solidFill>
          <a:ln w="6350" cap="sq">
            <a:no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chemeClr val="tx1"/>
                </a:solidFill>
                <a:latin typeface="+mj-lt"/>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28599" y="237744"/>
            <a:ext cx="8601076" cy="6382512"/>
          </a:xfrm>
          <a:solidFill>
            <a:srgbClr val="808080"/>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9050" dist="6350" dir="2700000" algn="tl" rotWithShape="0">
                    <a:prstClr val="black">
                      <a:alpha val="40000"/>
                    </a:prstClr>
                  </a:outerShdw>
                </a:effectLst>
              </a:defRPr>
            </a:lvl1pPr>
          </a:lstStyle>
          <a:p>
            <a:fld id="{E5811CCA-BB49-46C7-A0E2-F42339750F9A}" type="datetimeFigureOut">
              <a:rPr lang="en-US" dirty="0"/>
              <a:t>1/19/2016</a:t>
            </a:fld>
            <a:endParaRPr lang="en-US" dirty="0"/>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tx1"/>
          </a:solidFill>
          <a:ln w="6350" cap="flat" cmpd="sng" algn="ctr">
            <a:solidFill>
              <a:schemeClr val="tx1">
                <a:lumMod val="75000"/>
              </a:schemeClr>
            </a:solidFill>
            <a:prstDash val="solid"/>
          </a:ln>
          <a:effectLst>
            <a:softEdge rad="0"/>
          </a:effectLst>
        </p:spPr>
      </p:sp>
      <p:sp>
        <p:nvSpPr>
          <p:cNvPr id="8" name="Rectangle 7"/>
          <p:cNvSpPr/>
          <p:nvPr/>
        </p:nvSpPr>
        <p:spPr>
          <a:xfrm>
            <a:off x="371856" y="374904"/>
            <a:ext cx="11448288" cy="6108192"/>
          </a:xfrm>
          <a:prstGeom prst="rect">
            <a:avLst/>
          </a:prstGeom>
          <a:solidFill>
            <a:schemeClr val="bg2"/>
          </a:solidFill>
          <a:ln w="6350" cap="sq" cmpd="sng" algn="ctr">
            <a:noFill/>
            <a:prstDash val="solid"/>
            <a:miter lim="800000"/>
          </a:ln>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89464" y="6214535"/>
            <a:ext cx="2743200" cy="256032"/>
          </a:xfrm>
          <a:prstGeom prst="rect">
            <a:avLst/>
          </a:prstGeom>
        </p:spPr>
        <p:txBody>
          <a:bodyPr vert="horz" lIns="91440" tIns="45720" rIns="91440" bIns="45720" rtlCol="0" anchor="b"/>
          <a:lstStyle>
            <a:lvl1pPr algn="l">
              <a:defRPr sz="1000">
                <a:solidFill>
                  <a:schemeClr val="bg2"/>
                </a:solidFill>
              </a:defRPr>
            </a:lvl1pPr>
          </a:lstStyle>
          <a:p>
            <a:fld id="{17205CAA-4E5A-4223-BD55-C5D2841AC9EF}" type="datetimeFigureOut">
              <a:rPr lang="en-US" dirty="0"/>
              <a:t>1/19/2016</a:t>
            </a:fld>
            <a:endParaRPr lang="en-US" dirty="0"/>
          </a:p>
        </p:txBody>
      </p:sp>
      <p:sp>
        <p:nvSpPr>
          <p:cNvPr id="5" name="Footer Placeholder 4"/>
          <p:cNvSpPr>
            <a:spLocks noGrp="1"/>
          </p:cNvSpPr>
          <p:nvPr>
            <p:ph type="ftr" sz="quarter" idx="3"/>
          </p:nvPr>
        </p:nvSpPr>
        <p:spPr>
          <a:xfrm>
            <a:off x="3489960" y="6214535"/>
            <a:ext cx="5212080" cy="256032"/>
          </a:xfrm>
          <a:prstGeom prst="rect">
            <a:avLst/>
          </a:prstGeom>
        </p:spPr>
        <p:txBody>
          <a:bodyPr vert="horz" lIns="91440" tIns="45720" rIns="91440" bIns="45720" rtlCol="0" anchor="b"/>
          <a:lstStyle>
            <a:lvl1pPr algn="ctr">
              <a:defRPr sz="1000">
                <a:solidFill>
                  <a:schemeClr val="bg2"/>
                </a:solidFill>
              </a:defRPr>
            </a:lvl1pPr>
          </a:lstStyle>
          <a:p>
            <a:endParaRPr lang="en-US" dirty="0"/>
          </a:p>
        </p:txBody>
      </p:sp>
      <p:sp>
        <p:nvSpPr>
          <p:cNvPr id="6" name="Slide Number Placeholder 5"/>
          <p:cNvSpPr>
            <a:spLocks noGrp="1"/>
          </p:cNvSpPr>
          <p:nvPr>
            <p:ph type="sldNum" sz="quarter" idx="4"/>
          </p:nvPr>
        </p:nvSpPr>
        <p:spPr>
          <a:xfrm>
            <a:off x="10348535" y="6214535"/>
            <a:ext cx="1463040" cy="256032"/>
          </a:xfrm>
          <a:prstGeom prst="rect">
            <a:avLst/>
          </a:prstGeom>
        </p:spPr>
        <p:txBody>
          <a:bodyPr vert="horz" lIns="91440" tIns="45720" rIns="91440" bIns="45720" rtlCol="0" anchor="b"/>
          <a:lstStyle>
            <a:lvl1pPr algn="r">
              <a:defRPr sz="1000">
                <a:solidFill>
                  <a:schemeClr val="bg2"/>
                </a:solidFill>
              </a:defRPr>
            </a:lvl1pPr>
          </a:lstStyle>
          <a:p>
            <a:fld id="{4FAB73BC-B049-4115-A692-8D63A059BFB8}"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sldNum="0" hdr="0" ftr="0" dt="0"/>
  <p:txStyles>
    <p:titleStyle>
      <a:lvl1pPr algn="l" defTabSz="914400" rtl="0" eaLnBrk="1" latinLnBrk="0" hangingPunct="1">
        <a:lnSpc>
          <a:spcPct val="90000"/>
        </a:lnSpc>
        <a:spcBef>
          <a:spcPct val="0"/>
        </a:spcBef>
        <a:buNone/>
        <a:defRPr lang="en-US" sz="4800" kern="1200" cap="none" spc="0" baseline="0" dirty="0">
          <a:solidFill>
            <a:schemeClr val="tx1"/>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2">
            <a:lumMod val="60000"/>
            <a:lumOff val="40000"/>
          </a:schemeClr>
        </a:buClr>
        <a:buFont typeface="Arial" pitchFamily="34"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2">
            <a:lumMod val="60000"/>
            <a:lumOff val="40000"/>
          </a:schemeClr>
        </a:buClr>
        <a:buFont typeface="Arial" pitchFamily="34"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bg1"/>
          </a:solidFill>
          <a:latin typeface="+mn-lt"/>
          <a:ea typeface="+mn-ea"/>
          <a:cs typeface="+mn-cs"/>
        </a:defRPr>
      </a:lvl6pPr>
      <a:lvl7pPr marL="1900000" indent="-22860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bg1"/>
          </a:solidFill>
          <a:latin typeface="+mn-lt"/>
          <a:ea typeface="+mn-ea"/>
          <a:cs typeface="+mn-cs"/>
        </a:defRPr>
      </a:lvl7pPr>
      <a:lvl8pPr marL="2200000" indent="-22860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bg1"/>
          </a:solidFill>
          <a:latin typeface="+mn-lt"/>
          <a:ea typeface="+mn-ea"/>
          <a:cs typeface="+mn-cs"/>
        </a:defRPr>
      </a:lvl8pPr>
      <a:lvl9pPr marL="2500000" indent="-22860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bg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49977" y="2091262"/>
            <a:ext cx="9313817" cy="3355949"/>
          </a:xfrm>
        </p:spPr>
        <p:txBody>
          <a:bodyPr/>
          <a:lstStyle/>
          <a:p>
            <a:r>
              <a:rPr lang="en-US" sz="3200" dirty="0"/>
              <a:t>Organisms and environments. The student knows all organisms are classified into Domains and Kingdoms. Organisms within these taxonomic groups share similar characteristics which allow them to interact with the living and nonliving parts of their ecosystem.</a:t>
            </a:r>
          </a:p>
        </p:txBody>
      </p:sp>
      <p:sp>
        <p:nvSpPr>
          <p:cNvPr id="3" name="Subtitle 2"/>
          <p:cNvSpPr>
            <a:spLocks noGrp="1"/>
          </p:cNvSpPr>
          <p:nvPr>
            <p:ph type="subTitle" idx="1"/>
          </p:nvPr>
        </p:nvSpPr>
        <p:spPr/>
        <p:txBody>
          <a:bodyPr/>
          <a:lstStyle/>
          <a:p>
            <a:endParaRPr lang="en-US"/>
          </a:p>
        </p:txBody>
      </p:sp>
      <p:sp>
        <p:nvSpPr>
          <p:cNvPr id="4" name="Rectangle 3"/>
          <p:cNvSpPr/>
          <p:nvPr/>
        </p:nvSpPr>
        <p:spPr>
          <a:xfrm>
            <a:off x="5175070" y="1310897"/>
            <a:ext cx="1841862" cy="646331"/>
          </a:xfrm>
          <a:prstGeom prst="rect">
            <a:avLst/>
          </a:prstGeom>
          <a:noFill/>
        </p:spPr>
        <p:txBody>
          <a:bodyPr wrap="square" lIns="91440" tIns="45720" rIns="91440" bIns="45720">
            <a:spAutoFit/>
          </a:bodyPr>
          <a:lstStyle/>
          <a:p>
            <a:pPr algn="ctr"/>
            <a:r>
              <a:rPr lang="en-US" sz="3600" b="1" cap="none" spc="0"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TEK6.12 </a:t>
            </a:r>
            <a:endParaRPr lang="en-US" sz="36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34305534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83326" y="2103120"/>
            <a:ext cx="11247120" cy="3931920"/>
          </a:xfrm>
        </p:spPr>
        <p:txBody>
          <a:bodyPr>
            <a:noAutofit/>
          </a:bodyPr>
          <a:lstStyle/>
          <a:p>
            <a:r>
              <a:rPr lang="en-US" sz="5000" dirty="0"/>
              <a:t>The student is expected to</a:t>
            </a:r>
            <a:r>
              <a:rPr lang="en-US" sz="5000" dirty="0" smtClean="0"/>
              <a:t>:</a:t>
            </a:r>
            <a:endParaRPr lang="en-US" sz="5000" dirty="0"/>
          </a:p>
          <a:p>
            <a:r>
              <a:rPr lang="en-US" sz="5000" dirty="0"/>
              <a:t>(A)  understand that all organisms are composed of one or more </a:t>
            </a:r>
            <a:r>
              <a:rPr lang="en-US" sz="5000" dirty="0" smtClean="0"/>
              <a:t>cells</a:t>
            </a:r>
            <a:endParaRPr lang="en-US" sz="5000" dirty="0"/>
          </a:p>
        </p:txBody>
      </p:sp>
      <p:sp>
        <p:nvSpPr>
          <p:cNvPr id="5" name="Rectangle 4"/>
          <p:cNvSpPr/>
          <p:nvPr/>
        </p:nvSpPr>
        <p:spPr>
          <a:xfrm>
            <a:off x="1077685" y="474874"/>
            <a:ext cx="10058400" cy="1200329"/>
          </a:xfrm>
          <a:prstGeom prst="rect">
            <a:avLst/>
          </a:prstGeom>
          <a:noFill/>
        </p:spPr>
        <p:txBody>
          <a:bodyPr wrap="square" lIns="91440" tIns="45720" rIns="91440" bIns="45720">
            <a:spAutoFit/>
          </a:bodyPr>
          <a:lstStyle/>
          <a:p>
            <a:pPr algn="ctr"/>
            <a:r>
              <a:rPr lang="en-US" sz="7200" b="1" cap="none" spc="0"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TEK6.12 A </a:t>
            </a:r>
            <a:endParaRPr lang="en-US" sz="72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31478609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5000" dirty="0"/>
              <a:t> student is expected </a:t>
            </a:r>
            <a:r>
              <a:rPr lang="en-US" sz="5000" dirty="0" smtClean="0"/>
              <a:t>to recognize </a:t>
            </a:r>
            <a:r>
              <a:rPr lang="en-US" sz="5000" dirty="0"/>
              <a:t>that the presence of a nucleus determines whether a cell is prokaryotic or eukaryotic</a:t>
            </a:r>
          </a:p>
        </p:txBody>
      </p:sp>
      <p:sp>
        <p:nvSpPr>
          <p:cNvPr id="5" name="Rectangle 4"/>
          <p:cNvSpPr/>
          <p:nvPr/>
        </p:nvSpPr>
        <p:spPr>
          <a:xfrm>
            <a:off x="4052905" y="409694"/>
            <a:ext cx="3555782" cy="1015663"/>
          </a:xfrm>
          <a:prstGeom prst="rect">
            <a:avLst/>
          </a:prstGeom>
          <a:noFill/>
          <a:ln>
            <a:noFill/>
          </a:ln>
        </p:spPr>
        <p:txBody>
          <a:bodyPr wrap="none">
            <a:spAutoFit/>
          </a:bodyPr>
          <a:lstStyle/>
          <a:p>
            <a:r>
              <a:rPr lang="en-US" sz="6000" b="1" dirty="0">
                <a:ln w="9525">
                  <a:solidFill>
                    <a:schemeClr val="bg1"/>
                  </a:solidFill>
                  <a:prstDash val="solid"/>
                </a:ln>
                <a:effectLst>
                  <a:outerShdw blurRad="12700" dist="38100" dir="2700000" algn="tl" rotWithShape="0">
                    <a:schemeClr val="bg1">
                      <a:lumMod val="50000"/>
                    </a:schemeClr>
                  </a:outerShdw>
                </a:effectLst>
              </a:rPr>
              <a:t>TEK6.12 </a:t>
            </a:r>
            <a:r>
              <a:rPr lang="en-US" sz="6000" b="1" dirty="0" smtClean="0">
                <a:ln w="9525">
                  <a:solidFill>
                    <a:schemeClr val="bg1"/>
                  </a:solidFill>
                  <a:prstDash val="solid"/>
                </a:ln>
                <a:effectLst>
                  <a:outerShdw blurRad="12700" dist="38100" dir="2700000" algn="tl" rotWithShape="0">
                    <a:schemeClr val="bg1">
                      <a:lumMod val="50000"/>
                    </a:schemeClr>
                  </a:outerShdw>
                </a:effectLst>
              </a:rPr>
              <a:t>B</a:t>
            </a:r>
            <a:endParaRPr lang="en-US" sz="6000" b="1" dirty="0">
              <a:ln w="9525">
                <a:solidFill>
                  <a:schemeClr val="bg1"/>
                </a:solidFill>
                <a:prstDash val="solid"/>
              </a:ln>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40799170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4500" dirty="0" smtClean="0"/>
              <a:t>The Student </a:t>
            </a:r>
            <a:r>
              <a:rPr lang="en-US" sz="4500" dirty="0"/>
              <a:t>is Expected </a:t>
            </a:r>
            <a:r>
              <a:rPr lang="en-US" sz="4500" dirty="0" smtClean="0"/>
              <a:t>to recognize </a:t>
            </a:r>
            <a:r>
              <a:rPr lang="en-US" sz="4500" dirty="0"/>
              <a:t>that the broadest taxonomic classification of living organisms is divided into currently recognized Domains </a:t>
            </a:r>
          </a:p>
        </p:txBody>
      </p:sp>
      <p:sp>
        <p:nvSpPr>
          <p:cNvPr id="4" name="Rectangle 3"/>
          <p:cNvSpPr/>
          <p:nvPr/>
        </p:nvSpPr>
        <p:spPr>
          <a:xfrm>
            <a:off x="783772" y="483326"/>
            <a:ext cx="9927772" cy="1092607"/>
          </a:xfrm>
          <a:prstGeom prst="rect">
            <a:avLst/>
          </a:prstGeom>
        </p:spPr>
        <p:txBody>
          <a:bodyPr wrap="square">
            <a:spAutoFit/>
          </a:bodyPr>
          <a:lstStyle/>
          <a:p>
            <a:pPr algn="ctr"/>
            <a:r>
              <a:rPr lang="en-US" sz="6500" b="1" dirty="0">
                <a:ln w="9525">
                  <a:solidFill>
                    <a:schemeClr val="bg1"/>
                  </a:solidFill>
                  <a:prstDash val="solid"/>
                </a:ln>
                <a:effectLst>
                  <a:outerShdw blurRad="12700" dist="38100" dir="2700000" algn="tl" rotWithShape="0">
                    <a:schemeClr val="bg1">
                      <a:lumMod val="50000"/>
                    </a:schemeClr>
                  </a:outerShdw>
                </a:effectLst>
              </a:rPr>
              <a:t>TEK6.12 </a:t>
            </a:r>
            <a:r>
              <a:rPr lang="en-US" sz="6500" b="1" dirty="0" smtClean="0">
                <a:ln w="9525">
                  <a:solidFill>
                    <a:schemeClr val="bg1"/>
                  </a:solidFill>
                  <a:prstDash val="solid"/>
                </a:ln>
                <a:effectLst>
                  <a:outerShdw blurRad="12700" dist="38100" dir="2700000" algn="tl" rotWithShape="0">
                    <a:schemeClr val="bg1">
                      <a:lumMod val="50000"/>
                    </a:schemeClr>
                  </a:outerShdw>
                </a:effectLst>
              </a:rPr>
              <a:t>C</a:t>
            </a:r>
            <a:endParaRPr lang="en-US" sz="6500" b="1" dirty="0">
              <a:ln w="9525">
                <a:solidFill>
                  <a:schemeClr val="bg1"/>
                </a:solidFill>
                <a:prstDash val="solid"/>
              </a:ln>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30506750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1885" y="1423851"/>
            <a:ext cx="11364685" cy="4911635"/>
          </a:xfrm>
        </p:spPr>
        <p:txBody>
          <a:bodyPr>
            <a:noAutofit/>
          </a:bodyPr>
          <a:lstStyle/>
          <a:p>
            <a:r>
              <a:rPr lang="en-US" sz="4500" dirty="0"/>
              <a:t>The Student is Expected to identify the basic characteristics of organisms, including prokaryotic or eukaryotic, unicellular or multicellular, autotrophic or heterotrophic, and mode of reproduction, that further classify them in the currently recognized Kingdoms   </a:t>
            </a:r>
          </a:p>
        </p:txBody>
      </p:sp>
      <p:sp>
        <p:nvSpPr>
          <p:cNvPr id="4" name="Rectangle 3"/>
          <p:cNvSpPr/>
          <p:nvPr/>
        </p:nvSpPr>
        <p:spPr>
          <a:xfrm>
            <a:off x="783772" y="483326"/>
            <a:ext cx="9927772" cy="1092607"/>
          </a:xfrm>
          <a:prstGeom prst="rect">
            <a:avLst/>
          </a:prstGeom>
        </p:spPr>
        <p:txBody>
          <a:bodyPr wrap="square">
            <a:spAutoFit/>
          </a:bodyPr>
          <a:lstStyle/>
          <a:p>
            <a:pPr algn="ctr"/>
            <a:r>
              <a:rPr lang="en-US" sz="6500" b="1" dirty="0">
                <a:ln w="9525">
                  <a:solidFill>
                    <a:schemeClr val="bg1"/>
                  </a:solidFill>
                  <a:prstDash val="solid"/>
                </a:ln>
                <a:effectLst>
                  <a:outerShdw blurRad="12700" dist="38100" dir="2700000" algn="tl" rotWithShape="0">
                    <a:schemeClr val="bg1">
                      <a:lumMod val="50000"/>
                    </a:schemeClr>
                  </a:outerShdw>
                </a:effectLst>
              </a:rPr>
              <a:t>TEK6.12 </a:t>
            </a:r>
            <a:r>
              <a:rPr lang="en-US" sz="6500" b="1" dirty="0" smtClean="0">
                <a:ln w="9525">
                  <a:solidFill>
                    <a:schemeClr val="bg1"/>
                  </a:solidFill>
                  <a:prstDash val="solid"/>
                </a:ln>
                <a:effectLst>
                  <a:outerShdw blurRad="12700" dist="38100" dir="2700000" algn="tl" rotWithShape="0">
                    <a:schemeClr val="bg1">
                      <a:lumMod val="50000"/>
                    </a:schemeClr>
                  </a:outerShdw>
                </a:effectLst>
              </a:rPr>
              <a:t>D</a:t>
            </a:r>
            <a:endParaRPr lang="en-US" sz="6500" b="1" dirty="0">
              <a:ln w="9525">
                <a:solidFill>
                  <a:schemeClr val="bg1"/>
                </a:solidFill>
                <a:prstDash val="solid"/>
              </a:ln>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24733720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4500" dirty="0" smtClean="0"/>
              <a:t>The student </a:t>
            </a:r>
            <a:r>
              <a:rPr lang="en-US" sz="4500" dirty="0"/>
              <a:t>is expected to  describe biotic and abiotic parts of an ecosystem in which organisms interact</a:t>
            </a:r>
          </a:p>
        </p:txBody>
      </p:sp>
      <p:sp>
        <p:nvSpPr>
          <p:cNvPr id="4" name="Title 3"/>
          <p:cNvSpPr>
            <a:spLocks noGrp="1"/>
          </p:cNvSpPr>
          <p:nvPr>
            <p:ph type="title"/>
          </p:nvPr>
        </p:nvSpPr>
        <p:spPr>
          <a:xfrm>
            <a:off x="1066800" y="832104"/>
            <a:ext cx="10058400" cy="992579"/>
          </a:xfrm>
          <a:prstGeom prst="rect">
            <a:avLst/>
          </a:prstGeom>
        </p:spPr>
        <p:txBody>
          <a:bodyPr wrap="square">
            <a:spAutoFit/>
          </a:bodyPr>
          <a:lstStyle/>
          <a:p>
            <a:pPr algn="ctr"/>
            <a:r>
              <a:rPr lang="en-US" sz="6500" b="1" dirty="0">
                <a:ln w="9525">
                  <a:solidFill>
                    <a:schemeClr val="bg1"/>
                  </a:solidFill>
                  <a:prstDash val="solid"/>
                </a:ln>
                <a:effectLst>
                  <a:outerShdw blurRad="12700" dist="38100" dir="2700000" algn="tl" rotWithShape="0">
                    <a:schemeClr val="bg1">
                      <a:lumMod val="50000"/>
                    </a:schemeClr>
                  </a:outerShdw>
                </a:effectLst>
              </a:rPr>
              <a:t>TEK6.12 </a:t>
            </a:r>
            <a:r>
              <a:rPr lang="en-US" sz="6500" b="1" dirty="0" smtClean="0">
                <a:ln w="9525">
                  <a:solidFill>
                    <a:schemeClr val="bg1"/>
                  </a:solidFill>
                  <a:prstDash val="solid"/>
                </a:ln>
                <a:effectLst>
                  <a:outerShdw blurRad="12700" dist="38100" dir="2700000" algn="tl" rotWithShape="0">
                    <a:schemeClr val="bg1">
                      <a:lumMod val="50000"/>
                    </a:schemeClr>
                  </a:outerShdw>
                </a:effectLst>
              </a:rPr>
              <a:t>E</a:t>
            </a:r>
            <a:endParaRPr lang="en-US" sz="6500" b="1" dirty="0">
              <a:ln w="9525">
                <a:solidFill>
                  <a:schemeClr val="bg1"/>
                </a:solidFill>
                <a:prstDash val="solid"/>
              </a:ln>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30332692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4500" dirty="0" smtClean="0"/>
              <a:t>The student is expected </a:t>
            </a:r>
            <a:r>
              <a:rPr lang="en-US" sz="4500" dirty="0"/>
              <a:t>to  diagram the levels of organization within an ecosystem, including organism, population, community, and ecosystem.</a:t>
            </a:r>
          </a:p>
        </p:txBody>
      </p:sp>
      <p:sp>
        <p:nvSpPr>
          <p:cNvPr id="4" name="Title 3"/>
          <p:cNvSpPr>
            <a:spLocks noGrp="1"/>
          </p:cNvSpPr>
          <p:nvPr>
            <p:ph type="title"/>
          </p:nvPr>
        </p:nvSpPr>
        <p:spPr>
          <a:xfrm>
            <a:off x="1066800" y="832104"/>
            <a:ext cx="10058400" cy="992579"/>
          </a:xfrm>
          <a:prstGeom prst="rect">
            <a:avLst/>
          </a:prstGeom>
        </p:spPr>
        <p:txBody>
          <a:bodyPr wrap="square">
            <a:spAutoFit/>
          </a:bodyPr>
          <a:lstStyle/>
          <a:p>
            <a:pPr algn="ctr"/>
            <a:r>
              <a:rPr lang="en-US" sz="6500" b="1" dirty="0">
                <a:ln w="9525">
                  <a:solidFill>
                    <a:schemeClr val="bg1"/>
                  </a:solidFill>
                  <a:prstDash val="solid"/>
                </a:ln>
                <a:effectLst>
                  <a:outerShdw blurRad="12700" dist="38100" dir="2700000" algn="tl" rotWithShape="0">
                    <a:schemeClr val="bg1">
                      <a:lumMod val="50000"/>
                    </a:schemeClr>
                  </a:outerShdw>
                </a:effectLst>
              </a:rPr>
              <a:t>TEK6.12 </a:t>
            </a:r>
            <a:r>
              <a:rPr lang="en-US" sz="6500" b="1" dirty="0" smtClean="0">
                <a:ln w="9525">
                  <a:solidFill>
                    <a:schemeClr val="bg1"/>
                  </a:solidFill>
                  <a:prstDash val="solid"/>
                </a:ln>
                <a:effectLst>
                  <a:outerShdw blurRad="12700" dist="38100" dir="2700000" algn="tl" rotWithShape="0">
                    <a:schemeClr val="bg1">
                      <a:lumMod val="50000"/>
                    </a:schemeClr>
                  </a:outerShdw>
                </a:effectLst>
              </a:rPr>
              <a:t>F</a:t>
            </a:r>
            <a:endParaRPr lang="en-US" sz="6500" b="1" dirty="0">
              <a:ln w="9525">
                <a:solidFill>
                  <a:schemeClr val="bg1"/>
                </a:solidFill>
                <a:prstDash val="solid"/>
              </a:ln>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39572703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26B02"/>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6728D11B-929E-4324-91B0-4A4DA4CAC3DD}"/>
    </a:ext>
  </a:extLst>
</a:theme>
</file>

<file path=docProps/app.xml><?xml version="1.0" encoding="utf-8"?>
<Properties xmlns="http://schemas.openxmlformats.org/officeDocument/2006/extended-properties" xmlns:vt="http://schemas.openxmlformats.org/officeDocument/2006/docPropsVTypes">
  <Template>TM03457510[[fn=Savon]]</Template>
  <TotalTime>22</TotalTime>
  <Words>192</Words>
  <Application>Microsoft Office PowerPoint</Application>
  <PresentationFormat>Widescreen</PresentationFormat>
  <Paragraphs>15</Paragraphs>
  <Slides>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Century Gothic</vt:lpstr>
      <vt:lpstr>Savon</vt:lpstr>
      <vt:lpstr>Organisms and environments. The student knows all organisms are classified into Domains and Kingdoms. Organisms within these taxonomic groups share similar characteristics which allow them to interact with the living and nonliving parts of their ecosystem.</vt:lpstr>
      <vt:lpstr>PowerPoint Presentation</vt:lpstr>
      <vt:lpstr>PowerPoint Presentation</vt:lpstr>
      <vt:lpstr>PowerPoint Presentation</vt:lpstr>
      <vt:lpstr>PowerPoint Presentation</vt:lpstr>
      <vt:lpstr>TEK6.12 E</vt:lpstr>
      <vt:lpstr>TEK6.12 F</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Organisms and environments. The student knows all organisms are classified into Domains and Kingdoms. Organisms within these taxonomic groups share similar characteristics which allow them to interact with the living and nonliving parts of their ecosystem.</dc:title>
  <dc:creator>Katherine Pease</dc:creator>
  <cp:lastModifiedBy>Katherine Pease</cp:lastModifiedBy>
  <cp:revision>3</cp:revision>
  <dcterms:created xsi:type="dcterms:W3CDTF">2016-01-19T15:07:28Z</dcterms:created>
  <dcterms:modified xsi:type="dcterms:W3CDTF">2016-01-19T15:30:25Z</dcterms:modified>
</cp:coreProperties>
</file>