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4660"/>
  </p:normalViewPr>
  <p:slideViewPr>
    <p:cSldViewPr snapToGrid="0">
      <p:cViewPr>
        <p:scale>
          <a:sx n="89" d="100"/>
          <a:sy n="89" d="100"/>
        </p:scale>
        <p:origin x="2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1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03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7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9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4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22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0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8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10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50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46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3FFF8-59CF-43C9-899E-B4BB5E3E3992}" type="datetimeFigureOut">
              <a:rPr lang="en-US" smtClean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27552-9F14-416E-BE4F-D1CB3A07AF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40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ss.jaxa.jp/kids/en/life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52091"/>
            <a:ext cx="12192000" cy="7953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7193"/>
            <a:ext cx="12192000" cy="2387600"/>
          </a:xfrm>
        </p:spPr>
        <p:txBody>
          <a:bodyPr/>
          <a:lstStyle/>
          <a:p>
            <a:r>
              <a:rPr lang="en-US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Survival In Space Quilt Project</a:t>
            </a:r>
            <a:endParaRPr lang="en-US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8732" y="2474793"/>
            <a:ext cx="9144000" cy="1655762"/>
          </a:xfrm>
        </p:spPr>
        <p:txBody>
          <a:bodyPr/>
          <a:lstStyle/>
          <a:p>
            <a:pPr algn="r"/>
            <a:r>
              <a:rPr lang="en-US" dirty="0" smtClean="0"/>
              <a:t>Typed By: Katherine Pease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883" y="6194989"/>
            <a:ext cx="11481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https://thumbs-prod.si-cdn.com/fPXeEYUT3dI9QII7s0GORZDCKrk=/800x600/filters:no_upscale()/https://public-media.smithsonianmag.com/filer/1e/75/1e75958e-0337-4c47-9b7f-5c97385e4a73/iss.jpg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8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52091"/>
            <a:ext cx="12192000" cy="7953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02" y="365125"/>
            <a:ext cx="12028098" cy="277489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a:rPr>
              <a:t>TEK: 7.9 </a:t>
            </a:r>
            <a:r>
              <a:rPr lang="en-US" b="1" i="1" dirty="0"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a:rPr>
              <a:t>(B)  identify the accommodations, considering the characteristics of our solar system, that enabled manned space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57" y="2978480"/>
            <a:ext cx="11061939" cy="534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ln w="28575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We will create a “quilt” to help an astronaut to remember survival skills when in space.</a:t>
            </a:r>
            <a:endParaRPr lang="en-US" sz="6000" dirty="0">
              <a:ln w="28575">
                <a:solidFill>
                  <a:schemeClr val="accent1">
                    <a:lumMod val="20000"/>
                    <a:lumOff val="80000"/>
                  </a:schemeClr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1146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92" y="-353683"/>
            <a:ext cx="10515600" cy="1325563"/>
          </a:xfrm>
        </p:spPr>
        <p:txBody>
          <a:bodyPr/>
          <a:lstStyle/>
          <a:p>
            <a:r>
              <a:rPr lang="en-US" u="sng" dirty="0" smtClean="0"/>
              <a:t>Procedure: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3849"/>
            <a:ext cx="12076981" cy="6176513"/>
          </a:xfrm>
        </p:spPr>
        <p:txBody>
          <a:bodyPr>
            <a:noAutofit/>
          </a:bodyPr>
          <a:lstStyle/>
          <a:p>
            <a:r>
              <a:rPr lang="en-US" sz="4000" dirty="0" smtClean="0"/>
              <a:t>1. Teacher will pass out “quilt” template and explain expectations/ procedures for completing it.</a:t>
            </a:r>
          </a:p>
          <a:p>
            <a:r>
              <a:rPr lang="en-US" sz="4000" dirty="0" smtClean="0"/>
              <a:t>2. Students will use power points notes, Texas Fusion Textbook, and/or web link listed below</a:t>
            </a:r>
          </a:p>
          <a:p>
            <a:r>
              <a:rPr lang="en-US" sz="4000" dirty="0" smtClean="0">
                <a:hlinkClick r:id="rId2"/>
              </a:rPr>
              <a:t>http://iss.jaxa.jp/kids/en/life/index.html</a:t>
            </a:r>
            <a:endParaRPr lang="en-US" sz="4000" dirty="0" smtClean="0"/>
          </a:p>
          <a:p>
            <a:r>
              <a:rPr lang="en-US" sz="4000" dirty="0" smtClean="0"/>
              <a:t>3. Students will work in small groups of 2 (table partner) using a whisper voice level</a:t>
            </a:r>
          </a:p>
          <a:p>
            <a:r>
              <a:rPr lang="en-US" sz="4000" dirty="0" smtClean="0"/>
              <a:t>Directions: </a:t>
            </a:r>
            <a:r>
              <a:rPr lang="en-US" sz="4000" dirty="0" smtClean="0"/>
              <a:t>Write the heading (bold/underlined) in each quilt square as seen below.  Answer the question for each quilt square below and illustrate/draw picture.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6864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74267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  <a:gridCol w="4064000"/>
              </a:tblGrid>
              <a:tr h="2404166"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Food:</a:t>
                      </a:r>
                    </a:p>
                    <a:p>
                      <a:r>
                        <a:rPr lang="en-US" sz="2000" dirty="0" smtClean="0"/>
                        <a:t> </a:t>
                      </a:r>
                      <a:r>
                        <a:rPr lang="en-US" sz="3200" i="1" dirty="0" smtClean="0"/>
                        <a:t>What do they eat in space? Explain</a:t>
                      </a:r>
                      <a:endParaRPr lang="en-US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Clothes:</a:t>
                      </a:r>
                    </a:p>
                    <a:p>
                      <a:r>
                        <a:rPr lang="en-US" sz="3000" b="0" i="1" u="none" dirty="0" smtClean="0"/>
                        <a:t> Do they need special clothes while living and working inside the space shuttle? Explain.</a:t>
                      </a:r>
                      <a:endParaRPr lang="en-US" sz="30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Bath</a:t>
                      </a:r>
                      <a:r>
                        <a:rPr lang="en-US" sz="3000" b="1" u="sng" dirty="0" smtClean="0"/>
                        <a:t>: </a:t>
                      </a:r>
                    </a:p>
                    <a:p>
                      <a:r>
                        <a:rPr lang="en-US" sz="3000" i="1" dirty="0" smtClean="0"/>
                        <a:t>Do they take baths while living and working</a:t>
                      </a:r>
                      <a:r>
                        <a:rPr lang="en-US" sz="3000" i="1" baseline="0" dirty="0" smtClean="0"/>
                        <a:t> in the space shuttle? Explain why or why not.</a:t>
                      </a:r>
                      <a:endParaRPr lang="en-US" sz="3000" i="1" dirty="0"/>
                    </a:p>
                  </a:txBody>
                  <a:tcPr/>
                </a:tc>
              </a:tr>
              <a:tr h="2049669"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Toilet:</a:t>
                      </a:r>
                    </a:p>
                    <a:p>
                      <a:r>
                        <a:rPr lang="en-US" sz="3200" i="1" dirty="0" smtClean="0"/>
                        <a:t>How do toilets work in space? Explain the mechanics of it.</a:t>
                      </a:r>
                      <a:endParaRPr lang="en-US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Sleep:</a:t>
                      </a:r>
                    </a:p>
                    <a:p>
                      <a:r>
                        <a:rPr lang="en-US" sz="3200" i="1" dirty="0" smtClean="0"/>
                        <a:t>How</a:t>
                      </a:r>
                      <a:r>
                        <a:rPr lang="en-US" sz="3200" i="1" baseline="0" dirty="0" smtClean="0"/>
                        <a:t> can they sleep when they are floating in space? Explain.</a:t>
                      </a:r>
                      <a:endParaRPr lang="en-US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Exercise:</a:t>
                      </a:r>
                    </a:p>
                    <a:p>
                      <a:r>
                        <a:rPr lang="en-US" sz="3200" i="1" dirty="0" smtClean="0"/>
                        <a:t>Do the need to exercise in space? Why or why not.</a:t>
                      </a:r>
                      <a:endParaRPr lang="en-US" sz="3200" i="1" dirty="0"/>
                    </a:p>
                  </a:txBody>
                  <a:tcPr/>
                </a:tc>
              </a:tr>
              <a:tr h="2404166"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Cleaning:</a:t>
                      </a:r>
                    </a:p>
                    <a:p>
                      <a:r>
                        <a:rPr lang="en-US" sz="3000" i="1" dirty="0" smtClean="0"/>
                        <a:t>Do they sweep</a:t>
                      </a:r>
                      <a:r>
                        <a:rPr lang="en-US" sz="3000" i="1" baseline="0" dirty="0" smtClean="0"/>
                        <a:t> and clean up the inside of the space shuttle?  Explain why/how or why not.</a:t>
                      </a:r>
                      <a:endParaRPr lang="en-US" sz="3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Sickness:</a:t>
                      </a:r>
                    </a:p>
                    <a:p>
                      <a:r>
                        <a:rPr lang="en-US" sz="3200" i="1" dirty="0" smtClean="0"/>
                        <a:t>What</a:t>
                      </a:r>
                      <a:r>
                        <a:rPr lang="en-US" sz="3200" i="1" baseline="0" dirty="0" smtClean="0"/>
                        <a:t> do they do if they get sick in space? Explain.</a:t>
                      </a:r>
                      <a:endParaRPr lang="en-US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b="1" u="sng" dirty="0" smtClean="0"/>
                        <a:t>Entertainment:</a:t>
                      </a:r>
                    </a:p>
                    <a:p>
                      <a:r>
                        <a:rPr lang="en-US" sz="3200" i="1" dirty="0" smtClean="0"/>
                        <a:t>How do they spend their free time? Explain.</a:t>
                      </a:r>
                      <a:endParaRPr lang="en-US" sz="32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28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277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Office Theme</vt:lpstr>
      <vt:lpstr>Survival In Space Quilt Project</vt:lpstr>
      <vt:lpstr>TEK: 7.9 (B)  identify the accommodations, considering the characteristics of our solar system, that enabled manned space exploration</vt:lpstr>
      <vt:lpstr>Procedure: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Survival In Space Quilt Project</dc:title>
  <dc:creator>Pease, Katherine J</dc:creator>
  <cp:lastModifiedBy>Pease, Katherine J</cp:lastModifiedBy>
  <cp:revision>4</cp:revision>
  <cp:lastPrinted>2018-04-27T14:52:01Z</cp:lastPrinted>
  <dcterms:created xsi:type="dcterms:W3CDTF">2018-04-27T14:36:03Z</dcterms:created>
  <dcterms:modified xsi:type="dcterms:W3CDTF">2018-04-27T14:54:23Z</dcterms:modified>
</cp:coreProperties>
</file>