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Comic Sans MS" panose="030F0702030302020204" pitchFamily="66" charset="0"/>
      <p:regular r:id="rId11"/>
      <p:bold r:id="rId12"/>
      <p:italic r:id="rId13"/>
      <p:boldItalic r:id="rId14"/>
    </p:embeddedFont>
    <p:embeddedFont>
      <p:font typeface="Alfa Slab One" panose="020B0604020202020204" charset="0"/>
      <p:regular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7BD291B-1B91-4BC7-8A84-F5848C897D1F}">
  <a:tblStyle styleId="{77BD291B-1B91-4BC7-8A84-F5848C897D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800" y="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3463d2ee2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3463d2ee2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3463d2ee2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3463d2ee2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3463d2ee2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3463d2ee2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3463d2e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3463d2e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350c5372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350c5372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3463d2ee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43463d2ee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43463d2ee2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43463d2ee2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learn4good.com/games/building-construction/rollercoastergame.ht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57150"/>
            <a:ext cx="8520600" cy="88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>
                <a:latin typeface="Comic Sans MS"/>
                <a:ea typeface="Comic Sans MS"/>
                <a:cs typeface="Comic Sans MS"/>
                <a:sym typeface="Comic Sans MS"/>
              </a:rPr>
              <a:t>Oct. 11, 2018</a:t>
            </a:r>
            <a:endParaRPr b="1" u="sng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773975"/>
            <a:ext cx="8520600" cy="430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Collect PDN:Roller coaster  from Green Basket, Coach Pease at the door</a:t>
            </a:r>
            <a:endParaRPr sz="3400"/>
          </a:p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Sharpen Pencil</a:t>
            </a:r>
            <a:endParaRPr sz="3400"/>
          </a:p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Sit in assigned seat</a:t>
            </a:r>
            <a:endParaRPr sz="3400"/>
          </a:p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Complete PDN on own, NO DEVICES</a:t>
            </a:r>
            <a:endParaRPr sz="3400"/>
          </a:p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Login to google classroom</a:t>
            </a:r>
            <a:endParaRPr sz="3400"/>
          </a:p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Click on Classwork</a:t>
            </a:r>
            <a:endParaRPr sz="3400"/>
          </a:p>
          <a:p>
            <a:pPr marL="457200" lvl="0" indent="-444500" algn="l" rtl="0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Click on Roller coaster Builder Game</a:t>
            </a:r>
            <a:endParaRPr sz="3400"/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825" y="0"/>
            <a:ext cx="957259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11700" y="0"/>
            <a:ext cx="8520600" cy="93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>
                <a:latin typeface="Comic Sans MS"/>
                <a:ea typeface="Comic Sans MS"/>
                <a:cs typeface="Comic Sans MS"/>
                <a:sym typeface="Comic Sans MS"/>
              </a:rPr>
              <a:t>TEK 6.8A</a:t>
            </a:r>
            <a:endParaRPr b="1" u="sng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135050" y="835350"/>
            <a:ext cx="8918100" cy="416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(8) Force, motion, and energy. The student knows force and motion are related to potential and kinetic energy. The student is expected to:</a:t>
            </a:r>
            <a:endParaRPr sz="3600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(A) compare and contrast potential and kinetic energy</a:t>
            </a:r>
            <a:endParaRPr sz="3600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825" y="0"/>
            <a:ext cx="957259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>
            <a:spLocks noGrp="1"/>
          </p:cNvSpPr>
          <p:nvPr>
            <p:ph type="ctrTitle"/>
          </p:nvPr>
        </p:nvSpPr>
        <p:spPr>
          <a:xfrm>
            <a:off x="311700" y="0"/>
            <a:ext cx="8520600" cy="8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u="sng">
                <a:latin typeface="Comic Sans MS"/>
                <a:ea typeface="Comic Sans MS"/>
                <a:cs typeface="Comic Sans MS"/>
                <a:sym typeface="Comic Sans MS"/>
              </a:rPr>
              <a:t>LO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ubTitle" idx="1"/>
          </p:nvPr>
        </p:nvSpPr>
        <p:spPr>
          <a:xfrm>
            <a:off x="49125" y="659800"/>
            <a:ext cx="9452100" cy="43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Students will create a diagram of a roller coaster to show how potential energy / kinetic energy work together to assist with the coasters movement.</a:t>
            </a:r>
            <a:endParaRPr sz="4800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825" y="0"/>
            <a:ext cx="957259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>
            <a:spLocks noGrp="1"/>
          </p:cNvSpPr>
          <p:nvPr>
            <p:ph type="ctrTitle"/>
          </p:nvPr>
        </p:nvSpPr>
        <p:spPr>
          <a:xfrm>
            <a:off x="311700" y="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u="sng">
                <a:latin typeface="Comic Sans MS"/>
                <a:ea typeface="Comic Sans MS"/>
                <a:cs typeface="Comic Sans MS"/>
                <a:sym typeface="Comic Sans MS"/>
              </a:rPr>
              <a:t>DOL</a:t>
            </a: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ubTitle" idx="1"/>
          </p:nvPr>
        </p:nvSpPr>
        <p:spPr>
          <a:xfrm>
            <a:off x="85950" y="687100"/>
            <a:ext cx="8924400" cy="435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Students will complete 5/5 questions that compare/contrast different ways potential/kinetic energy can be used with 80% accuracy or higher.</a:t>
            </a:r>
            <a:endParaRPr sz="4500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93475"/>
            <a:ext cx="9144000" cy="13189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147325" y="74250"/>
            <a:ext cx="8912100" cy="449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u="sng">
                <a:latin typeface="Comic Sans MS"/>
                <a:ea typeface="Comic Sans MS"/>
                <a:cs typeface="Comic Sans MS"/>
                <a:sym typeface="Comic Sans MS"/>
              </a:rPr>
              <a:t>Roller Coaster Builder Game</a:t>
            </a:r>
            <a:endParaRPr sz="2400" b="1" u="sng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https://www.learn4good.com/games/building-construction/rollercoastergame.htm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Practice making a roller coaster where the car can get from the beg to the end of coaster track on own.</a:t>
            </a:r>
            <a:endParaRPr sz="36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This is for you to use when you are finished early and waiting for others to finish.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>
            <a:spLocks noGrp="1"/>
          </p:cNvSpPr>
          <p:nvPr>
            <p:ph type="title"/>
          </p:nvPr>
        </p:nvSpPr>
        <p:spPr>
          <a:xfrm>
            <a:off x="398975" y="319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i="1" u="sng"/>
              <a:t>Roller Coaster Expectations</a:t>
            </a:r>
            <a:endParaRPr sz="3600" i="1" u="sng"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433900" y="6046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Talking: Whispers with Partner</a:t>
            </a:r>
            <a:endParaRPr sz="3600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Movement: Stay around desk/table you are working at</a:t>
            </a:r>
            <a:endParaRPr sz="3600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Help: Ask your group first</a:t>
            </a:r>
            <a:endParaRPr sz="3600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Participation: Group Work</a:t>
            </a:r>
            <a:endParaRPr sz="3600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Devices: None Needed</a:t>
            </a:r>
            <a:endParaRPr sz="3600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Char char="●"/>
            </a:pPr>
            <a:r>
              <a:rPr lang="en" sz="3600"/>
              <a:t>Collect diagram, colors, ruler to finish</a:t>
            </a:r>
            <a:endParaRPr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8003750" y="3585100"/>
            <a:ext cx="843300" cy="1458300"/>
          </a:xfrm>
          <a:prstGeom prst="rect">
            <a:avLst/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9"/>
          <p:cNvSpPr/>
          <p:nvPr/>
        </p:nvSpPr>
        <p:spPr>
          <a:xfrm>
            <a:off x="7177675" y="4739000"/>
            <a:ext cx="757500" cy="264300"/>
          </a:xfrm>
          <a:prstGeom prst="rect">
            <a:avLst/>
          </a:prstGeom>
          <a:solidFill>
            <a:srgbClr val="6FA8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9"/>
          <p:cNvSpPr/>
          <p:nvPr/>
        </p:nvSpPr>
        <p:spPr>
          <a:xfrm>
            <a:off x="6260625" y="3879700"/>
            <a:ext cx="843300" cy="1116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latin typeface="Comic Sans MS"/>
                <a:ea typeface="Comic Sans MS"/>
                <a:cs typeface="Comic Sans MS"/>
                <a:sym typeface="Comic Sans MS"/>
              </a:rPr>
              <a:t>Roller Coaster Diagram Poster</a:t>
            </a:r>
            <a:endParaRPr sz="2400" u="sng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61400" y="368875"/>
            <a:ext cx="9082500" cy="387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Diagram must have: </a:t>
            </a:r>
            <a:r>
              <a:rPr lang="en" sz="3000"/>
              <a:t>  3 or more hills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1 coaster car per item listed below: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* Most Potential Energy	* Most Kinetic Energy	    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*Least Potential Energy *Least Kinetic Energy          * Equal Amounts of Potential and Kinetic Energy	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1 Bar Graph per Car listed above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Key: P=___________ and so forth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/>
          </a:p>
        </p:txBody>
      </p:sp>
      <p:graphicFrame>
        <p:nvGraphicFramePr>
          <p:cNvPr id="98" name="Google Shape;98;p19"/>
          <p:cNvGraphicFramePr/>
          <p:nvPr/>
        </p:nvGraphicFramePr>
        <p:xfrm>
          <a:off x="6260625" y="3604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{77BD291B-1B91-4BC7-8A84-F5848C897D1F}</a:tableStyleId>
              </a:tblPr>
              <a:tblGrid>
                <a:gridCol w="85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91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9" name="Google Shape;99;p19"/>
          <p:cNvSpPr/>
          <p:nvPr/>
        </p:nvSpPr>
        <p:spPr>
          <a:xfrm>
            <a:off x="6420200" y="4812650"/>
            <a:ext cx="613775" cy="2641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FF00"/>
                </a:solidFill>
                <a:latin typeface="Arial"/>
              </a:rPr>
              <a:t>K</a:t>
            </a:r>
          </a:p>
        </p:txBody>
      </p:sp>
      <p:sp>
        <p:nvSpPr>
          <p:cNvPr id="100" name="Google Shape;100;p19"/>
          <p:cNvSpPr/>
          <p:nvPr/>
        </p:nvSpPr>
        <p:spPr>
          <a:xfrm>
            <a:off x="7277750" y="4779354"/>
            <a:ext cx="566075" cy="2641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Arial"/>
              </a:rPr>
              <a:t>P</a:t>
            </a:r>
          </a:p>
        </p:txBody>
      </p:sp>
      <p:sp>
        <p:nvSpPr>
          <p:cNvPr id="101" name="Google Shape;101;p19"/>
          <p:cNvSpPr/>
          <p:nvPr/>
        </p:nvSpPr>
        <p:spPr>
          <a:xfrm>
            <a:off x="8087600" y="4812650"/>
            <a:ext cx="613776" cy="2641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F1C232"/>
                </a:solidFill>
                <a:latin typeface="Arial"/>
              </a:rPr>
              <a:t>T.E.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59900"/>
            <a:ext cx="9144000" cy="5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311700" y="-599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u="sng">
                <a:latin typeface="Comic Sans MS"/>
                <a:ea typeface="Comic Sans MS"/>
                <a:cs typeface="Comic Sans MS"/>
                <a:sym typeface="Comic Sans MS"/>
              </a:rPr>
              <a:t>Roller Coaster Diagram Poster Cont.</a:t>
            </a: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170400" y="456601"/>
            <a:ext cx="8973600" cy="423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lfa Slab One"/>
                <a:ea typeface="Alfa Slab One"/>
                <a:cs typeface="Alfa Slab One"/>
                <a:sym typeface="Alfa Slab One"/>
              </a:rPr>
              <a:t>Vocabulary:  Potential Energy  / Kinetic Energy /  Law of Conservation of Energy</a:t>
            </a:r>
            <a:endParaRPr sz="3000"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Alfa Slab One"/>
                <a:ea typeface="Alfa Slab One"/>
                <a:cs typeface="Alfa Slab One"/>
                <a:sym typeface="Alfa Slab One"/>
              </a:rPr>
              <a:t>First/Last Name ____________________</a:t>
            </a:r>
            <a:endParaRPr sz="3000"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Alfa Slab One"/>
                <a:ea typeface="Alfa Slab One"/>
                <a:cs typeface="Alfa Slab One"/>
                <a:sym typeface="Alfa Slab One"/>
              </a:rPr>
              <a:t>Teacher:____________________</a:t>
            </a:r>
            <a:endParaRPr sz="3000"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Alfa Slab One"/>
                <a:ea typeface="Alfa Slab One"/>
                <a:cs typeface="Alfa Slab One"/>
                <a:sym typeface="Alfa Slab One"/>
              </a:rPr>
              <a:t>Period:___</a:t>
            </a:r>
            <a:endParaRPr sz="3000"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Alfa Slab One"/>
                <a:ea typeface="Alfa Slab One"/>
                <a:cs typeface="Alfa Slab One"/>
                <a:sym typeface="Alfa Slab One"/>
              </a:rPr>
              <a:t>Date: ___/___/____</a:t>
            </a:r>
            <a:endParaRPr sz="30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On-screen Show (16:9)</PresentationFormat>
  <Paragraphs>42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Comic Sans MS</vt:lpstr>
      <vt:lpstr>Alfa Slab One</vt:lpstr>
      <vt:lpstr>Arial</vt:lpstr>
      <vt:lpstr>Simple Light</vt:lpstr>
      <vt:lpstr>Oct. 11, 2018</vt:lpstr>
      <vt:lpstr>TEK 6.8A</vt:lpstr>
      <vt:lpstr>LO</vt:lpstr>
      <vt:lpstr>DOL</vt:lpstr>
      <vt:lpstr>PowerPoint Presentation</vt:lpstr>
      <vt:lpstr>Roller Coaster Expectations</vt:lpstr>
      <vt:lpstr>Roller Coaster Diagram Poster</vt:lpstr>
      <vt:lpstr>Roller Coaster Diagram Poster Cont.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Oct. 11, 2018</dc:title>
  <dc:creator>Katherine Pease</dc:creator>
  <cp:lastModifiedBy>Katherine Pease</cp:lastModifiedBy>
  <cp:revision>1</cp:revision>
  <dcterms:modified xsi:type="dcterms:W3CDTF">2018-10-11T01:09:40Z</dcterms:modified>
</cp:coreProperties>
</file>