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8"/>
  </p:notesMasterIdLst>
  <p:handoutMasterIdLst>
    <p:handoutMasterId r:id="rId9"/>
  </p:handoutMasterIdLst>
  <p:sldIdLst>
    <p:sldId id="256" r:id="rId3"/>
    <p:sldId id="257" r:id="rId4"/>
    <p:sldId id="260" r:id="rId5"/>
    <p:sldId id="258" r:id="rId6"/>
    <p:sldId id="259" r:id="rId7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57481" autoAdjust="0"/>
  </p:normalViewPr>
  <p:slideViewPr>
    <p:cSldViewPr>
      <p:cViewPr>
        <p:scale>
          <a:sx n="77" d="100"/>
          <a:sy n="77" d="100"/>
        </p:scale>
        <p:origin x="5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0C6C67C-FDCD-465C-9122-7B5552C68305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48A0923E-1BD1-4B74-8877-3A702D658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3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9ECD7CD-99D9-4938-8893-3E86135321E2}" type="datetimeFigureOut">
              <a:rPr lang="en-US" smtClean="0"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C434547-200C-41F1-98B0-DF20E79FA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38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>
            <a:normAutofit fontScale="32500" lnSpcReduction="20000"/>
          </a:bodyPr>
          <a:lstStyle/>
          <a:p>
            <a:r>
              <a:rPr lang="en-US" sz="1400" b="1" dirty="0"/>
              <a:t>Picture trio with mat and frame </a:t>
            </a:r>
          </a:p>
          <a:p>
            <a:r>
              <a:rPr lang="en-US" sz="1400" dirty="0"/>
              <a:t>(Intermediate)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dirty="0"/>
              <a:t>To reproduce one of the framed pictures on this slide, do the following: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Slides</a:t>
            </a:r>
            <a:r>
              <a:rPr lang="en-US" dirty="0"/>
              <a:t> group, click </a:t>
            </a:r>
            <a:r>
              <a:rPr lang="en-US" b="1" dirty="0"/>
              <a:t>Layout</a:t>
            </a:r>
            <a:r>
              <a:rPr lang="en-US" dirty="0"/>
              <a:t>, and then click </a:t>
            </a:r>
            <a:r>
              <a:rPr lang="en-US" b="1" dirty="0"/>
              <a:t>Blank</a:t>
            </a:r>
            <a:r>
              <a:rPr lang="en-US" dirty="0"/>
              <a:t>.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Shapes</a:t>
            </a:r>
            <a:r>
              <a:rPr lang="en-US" dirty="0"/>
              <a:t>, and then under </a:t>
            </a:r>
            <a:r>
              <a:rPr lang="en-US" b="1" dirty="0"/>
              <a:t>Rectangles</a:t>
            </a:r>
            <a:r>
              <a:rPr lang="en-US" dirty="0"/>
              <a:t>, click </a:t>
            </a:r>
            <a:r>
              <a:rPr lang="en-US" b="1" dirty="0"/>
              <a:t>Rectangle </a:t>
            </a:r>
            <a:r>
              <a:rPr lang="en-US" dirty="0"/>
              <a:t>(first option from the left). On the slide, drag to draw a rectangle.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Select the rectangle. Under </a:t>
            </a:r>
            <a:r>
              <a:rPr lang="en-US" b="1" dirty="0"/>
              <a:t>Drawing</a:t>
            </a:r>
            <a:r>
              <a:rPr lang="en-US" dirty="0"/>
              <a:t> </a:t>
            </a:r>
            <a:r>
              <a:rPr lang="en-US" b="1" dirty="0"/>
              <a:t>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</a:t>
            </a:r>
            <a:r>
              <a:rPr lang="en-US" b="1" dirty="0"/>
              <a:t>Size</a:t>
            </a:r>
            <a:r>
              <a:rPr lang="en-US" dirty="0"/>
              <a:t> group, do the following: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Height </a:t>
            </a:r>
            <a:r>
              <a:rPr lang="en-US" dirty="0"/>
              <a:t>box, enter </a:t>
            </a:r>
            <a:r>
              <a:rPr lang="en-US" b="1" dirty="0"/>
              <a:t>2.5”</a:t>
            </a:r>
            <a:r>
              <a:rPr lang="en-US" dirty="0"/>
              <a:t>.</a:t>
            </a:r>
            <a:endParaRPr lang="en-US" b="1" dirty="0"/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Shape Width </a:t>
            </a:r>
            <a:r>
              <a:rPr lang="en-US" dirty="0"/>
              <a:t>box, enter </a:t>
            </a:r>
            <a:r>
              <a:rPr lang="en-US" b="1" dirty="0"/>
              <a:t>2.6”</a:t>
            </a:r>
            <a:r>
              <a:rPr lang="en-US" dirty="0"/>
              <a:t>.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bottom right corner of the </a:t>
            </a:r>
            <a:r>
              <a:rPr lang="en-US" b="1" dirty="0"/>
              <a:t>Drawing</a:t>
            </a:r>
            <a:r>
              <a:rPr lang="en-US" dirty="0"/>
              <a:t> group, click the </a:t>
            </a:r>
            <a:r>
              <a:rPr lang="en-US" b="1" dirty="0"/>
              <a:t>Format Shape </a:t>
            </a:r>
            <a:r>
              <a:rPr lang="en-US" dirty="0"/>
              <a:t>dialog box launcher.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 </a:t>
            </a:r>
            <a:r>
              <a:rPr lang="en-US" dirty="0"/>
              <a:t>in the </a:t>
            </a:r>
            <a:r>
              <a:rPr lang="en-US" b="1" dirty="0"/>
              <a:t>Fill </a:t>
            </a:r>
            <a:r>
              <a:rPr lang="en-US" dirty="0"/>
              <a:t>pane, and then do the following: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Linear Down </a:t>
            </a:r>
            <a:r>
              <a:rPr lang="en-US" dirty="0"/>
              <a:t>(first row, second option from the left).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that you added as follows: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</a:t>
            </a:r>
            <a:r>
              <a:rPr lang="en-US" dirty="0"/>
              <a:t> (first row, first option from the left). 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second stop in the slider, and then do the following: 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15%</a:t>
            </a:r>
            <a:r>
              <a:rPr lang="en-US" dirty="0"/>
              <a:t> (third row, first option from the left).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 Color </a:t>
            </a:r>
            <a:r>
              <a:rPr lang="en-US" dirty="0"/>
              <a:t>in the left pane, select </a:t>
            </a:r>
            <a:r>
              <a:rPr lang="en-US" b="1" dirty="0"/>
              <a:t>Gradient line </a:t>
            </a:r>
            <a:r>
              <a:rPr lang="en-US" dirty="0"/>
              <a:t>in the </a:t>
            </a:r>
            <a:r>
              <a:rPr lang="en-US" b="1" dirty="0"/>
              <a:t>Line Color</a:t>
            </a:r>
            <a:r>
              <a:rPr lang="en-US" dirty="0"/>
              <a:t> pane, and then do the following: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Linear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Linear Right </a:t>
            </a:r>
            <a:r>
              <a:rPr lang="en-US" dirty="0"/>
              <a:t>(first row, fourth option from the left).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that you added as follows: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35% </a:t>
            </a:r>
            <a:r>
              <a:rPr lang="en-US" dirty="0"/>
              <a:t>(fifth row, first option from the left). 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second stop in the slider, and then do the following: 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1, Darker 25%</a:t>
            </a:r>
            <a:r>
              <a:rPr lang="en-US" dirty="0"/>
              <a:t> (fourth row, first option from the left).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Line Style </a:t>
            </a:r>
            <a:r>
              <a:rPr lang="en-US" dirty="0"/>
              <a:t>in the left pane, and then in the </a:t>
            </a:r>
            <a:r>
              <a:rPr lang="en-US" b="1" dirty="0"/>
              <a:t>Line Style </a:t>
            </a:r>
            <a:r>
              <a:rPr lang="en-US" dirty="0"/>
              <a:t>pane, 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8 pt</a:t>
            </a:r>
            <a:r>
              <a:rPr lang="en-US" dirty="0"/>
              <a:t>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 Shape </a:t>
            </a:r>
            <a:r>
              <a:rPr lang="en-US" dirty="0"/>
              <a:t>dialog box, click </a:t>
            </a:r>
            <a:r>
              <a:rPr lang="en-US" b="1" dirty="0"/>
              <a:t>3-D Format </a:t>
            </a:r>
            <a:r>
              <a:rPr lang="en-US" dirty="0"/>
              <a:t>in the left pane, and then do the following in the </a:t>
            </a:r>
            <a:r>
              <a:rPr lang="en-US" b="1" dirty="0"/>
              <a:t>3-D Format </a:t>
            </a:r>
            <a:r>
              <a:rPr lang="en-US" dirty="0"/>
              <a:t>pane: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Under </a:t>
            </a:r>
            <a:r>
              <a:rPr lang="en-US" b="1" dirty="0"/>
              <a:t>Bevel</a:t>
            </a:r>
            <a:r>
              <a:rPr lang="en-US" dirty="0"/>
              <a:t>, click the button next to </a:t>
            </a:r>
            <a:r>
              <a:rPr lang="en-US" b="1" dirty="0"/>
              <a:t>Top</a:t>
            </a:r>
            <a:r>
              <a:rPr lang="en-US" dirty="0"/>
              <a:t>, and then under </a:t>
            </a:r>
            <a:r>
              <a:rPr lang="en-US" b="1" dirty="0"/>
              <a:t>Bevel</a:t>
            </a:r>
            <a:r>
              <a:rPr lang="en-US" dirty="0"/>
              <a:t> click </a:t>
            </a:r>
            <a:r>
              <a:rPr lang="en-US" b="1" dirty="0"/>
              <a:t>Relaxed Inset </a:t>
            </a:r>
            <a:r>
              <a:rPr lang="en-US" dirty="0"/>
              <a:t>(first row, second option from the left). Next to </a:t>
            </a:r>
            <a:r>
              <a:rPr lang="en-US" b="1" dirty="0"/>
              <a:t>Top</a:t>
            </a:r>
            <a:r>
              <a:rPr lang="en-US" dirty="0"/>
              <a:t>, 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6 pt</a:t>
            </a:r>
            <a:r>
              <a:rPr lang="en-US" dirty="0"/>
              <a:t>, and in the </a:t>
            </a:r>
            <a:r>
              <a:rPr lang="en-US" b="1" dirty="0"/>
              <a:t>Height</a:t>
            </a:r>
            <a:r>
              <a:rPr lang="en-US" dirty="0"/>
              <a:t> box, enter </a:t>
            </a:r>
            <a:r>
              <a:rPr lang="en-US" b="1" dirty="0"/>
              <a:t>6 pt</a:t>
            </a:r>
            <a:r>
              <a:rPr lang="en-US" dirty="0"/>
              <a:t>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Under </a:t>
            </a:r>
            <a:r>
              <a:rPr lang="en-US" b="1" dirty="0"/>
              <a:t>Surface</a:t>
            </a:r>
            <a:r>
              <a:rPr lang="en-US" dirty="0"/>
              <a:t>, click the button next to </a:t>
            </a:r>
            <a:r>
              <a:rPr lang="en-US" b="1" dirty="0"/>
              <a:t>Material</a:t>
            </a:r>
            <a:r>
              <a:rPr lang="en-US" dirty="0"/>
              <a:t>, and then under </a:t>
            </a:r>
            <a:r>
              <a:rPr lang="en-US" b="1" dirty="0"/>
              <a:t>Standard</a:t>
            </a:r>
            <a:r>
              <a:rPr lang="en-US" dirty="0"/>
              <a:t> click </a:t>
            </a:r>
            <a:r>
              <a:rPr lang="en-US" b="1" dirty="0"/>
              <a:t>Warm Matte </a:t>
            </a:r>
            <a:r>
              <a:rPr lang="en-US" dirty="0"/>
              <a:t>(second option from the left). Click the button next to </a:t>
            </a:r>
            <a:r>
              <a:rPr lang="en-US" b="1" dirty="0"/>
              <a:t>Lighting</a:t>
            </a:r>
            <a:r>
              <a:rPr lang="en-US" dirty="0"/>
              <a:t>, and then under </a:t>
            </a:r>
            <a:r>
              <a:rPr lang="en-US" b="1" dirty="0"/>
              <a:t>Neutral</a:t>
            </a:r>
            <a:r>
              <a:rPr lang="en-US" dirty="0"/>
              <a:t>, click </a:t>
            </a:r>
            <a:r>
              <a:rPr lang="en-US" b="1" dirty="0"/>
              <a:t>Three Point </a:t>
            </a:r>
            <a:r>
              <a:rPr lang="en-US" dirty="0"/>
              <a:t>(first row, first option from the left).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Shape Effects</a:t>
            </a:r>
            <a:r>
              <a:rPr lang="en-US" dirty="0"/>
              <a:t>, point to </a:t>
            </a:r>
            <a:r>
              <a:rPr lang="en-US" b="1" dirty="0"/>
              <a:t>Glow</a:t>
            </a:r>
            <a:r>
              <a:rPr lang="en-US" dirty="0"/>
              <a:t>, and then do the following: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Under </a:t>
            </a:r>
            <a:r>
              <a:rPr lang="en-US" b="1" dirty="0"/>
              <a:t>Glow Variations</a:t>
            </a:r>
            <a:r>
              <a:rPr lang="en-US" dirty="0"/>
              <a:t>, click </a:t>
            </a:r>
            <a:r>
              <a:rPr lang="en-US" b="1" dirty="0"/>
              <a:t>Blue, 5 </a:t>
            </a:r>
            <a:r>
              <a:rPr lang="en-US" b="1" dirty="0" err="1"/>
              <a:t>pt</a:t>
            </a:r>
            <a:r>
              <a:rPr lang="en-US" b="1" dirty="0"/>
              <a:t> glow, Accent color 1 </a:t>
            </a:r>
            <a:r>
              <a:rPr lang="en-US" dirty="0"/>
              <a:t>(first row, first option from the left).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Point to </a:t>
            </a:r>
            <a:r>
              <a:rPr lang="en-US" b="1" dirty="0"/>
              <a:t>More Glow Colors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 click </a:t>
            </a:r>
            <a:r>
              <a:rPr lang="en-US" b="1" dirty="0"/>
              <a:t>White, Background 1 </a:t>
            </a:r>
            <a:r>
              <a:rPr lang="en-US" dirty="0"/>
              <a:t>(first row, first option from the left).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Insert</a:t>
            </a:r>
            <a:r>
              <a:rPr lang="en-US" dirty="0"/>
              <a:t> tab, in the </a:t>
            </a:r>
            <a:r>
              <a:rPr lang="en-US" b="1" dirty="0"/>
              <a:t>Images</a:t>
            </a:r>
            <a:r>
              <a:rPr lang="en-US" dirty="0"/>
              <a:t> group, click </a:t>
            </a:r>
            <a:r>
              <a:rPr lang="en-US" b="1" dirty="0"/>
              <a:t>Picture</a:t>
            </a:r>
            <a:r>
              <a:rPr lang="en-US" dirty="0"/>
              <a:t>. 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Insert Picture </a:t>
            </a:r>
            <a:r>
              <a:rPr lang="en-US" dirty="0"/>
              <a:t>dialog box, select a picture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Under </a:t>
            </a:r>
            <a:r>
              <a:rPr lang="en-US" b="1" dirty="0"/>
              <a:t>Picture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</a:t>
            </a:r>
            <a:r>
              <a:rPr lang="en-US" dirty="0"/>
              <a:t> dialog box launcher. In the </a:t>
            </a:r>
            <a:r>
              <a:rPr lang="en-US" b="1" dirty="0"/>
              <a:t>Format Picture </a:t>
            </a:r>
            <a:r>
              <a:rPr lang="en-US" dirty="0"/>
              <a:t> dialog box, resize or crop the image so that the height is set to </a:t>
            </a:r>
            <a:r>
              <a:rPr lang="en-US" b="1" dirty="0"/>
              <a:t>1.8”</a:t>
            </a:r>
            <a:r>
              <a:rPr lang="en-US" dirty="0"/>
              <a:t> and the width</a:t>
            </a:r>
            <a:r>
              <a:rPr lang="en-US" b="1" dirty="0"/>
              <a:t> </a:t>
            </a:r>
            <a:r>
              <a:rPr lang="en-US" dirty="0"/>
              <a:t>is set to </a:t>
            </a:r>
            <a:r>
              <a:rPr lang="en-US" b="1" dirty="0"/>
              <a:t>2”.</a:t>
            </a:r>
            <a:endParaRPr lang="en-US" dirty="0"/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To crop the picture, click </a:t>
            </a:r>
            <a:r>
              <a:rPr lang="en-US" b="1" dirty="0"/>
              <a:t>Crop</a:t>
            </a:r>
            <a:r>
              <a:rPr lang="en-US" dirty="0"/>
              <a:t> in the left pane, and in the </a:t>
            </a:r>
            <a:r>
              <a:rPr lang="en-US" b="1" dirty="0"/>
              <a:t>Crop</a:t>
            </a:r>
            <a:r>
              <a:rPr lang="en-US" dirty="0"/>
              <a:t> pane, under </a:t>
            </a:r>
            <a:r>
              <a:rPr lang="en-US" b="1" dirty="0"/>
              <a:t>Crop position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, </a:t>
            </a:r>
            <a:r>
              <a:rPr lang="en-US" b="1" dirty="0"/>
              <a:t>Width</a:t>
            </a:r>
            <a:r>
              <a:rPr lang="en-US" dirty="0"/>
              <a:t>, </a:t>
            </a:r>
            <a:r>
              <a:rPr lang="en-US" b="1" dirty="0"/>
              <a:t>Left</a:t>
            </a:r>
            <a:r>
              <a:rPr lang="en-US" dirty="0"/>
              <a:t>, and </a:t>
            </a:r>
            <a:r>
              <a:rPr lang="en-US" b="1" dirty="0"/>
              <a:t>Top</a:t>
            </a:r>
            <a:r>
              <a:rPr lang="en-US" dirty="0"/>
              <a:t> boxes.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To resize the picture, click </a:t>
            </a:r>
            <a:r>
              <a:rPr lang="en-US" b="1" dirty="0"/>
              <a:t>Size</a:t>
            </a:r>
            <a:r>
              <a:rPr lang="en-US" dirty="0"/>
              <a:t> in the left pane, and in the right pane, under </a:t>
            </a:r>
            <a:r>
              <a:rPr lang="en-US" b="1" dirty="0"/>
              <a:t>Size and rotate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 and </a:t>
            </a:r>
            <a:r>
              <a:rPr lang="en-US" b="1" dirty="0"/>
              <a:t>Width</a:t>
            </a:r>
            <a:r>
              <a:rPr lang="en-US" dirty="0"/>
              <a:t> boxes.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Under </a:t>
            </a:r>
            <a:r>
              <a:rPr lang="en-US" b="1" dirty="0"/>
              <a:t>Picture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Picture Styles </a:t>
            </a:r>
            <a:r>
              <a:rPr lang="en-US" dirty="0"/>
              <a:t>group, click the </a:t>
            </a:r>
            <a:r>
              <a:rPr lang="en-US" b="1" dirty="0"/>
              <a:t>Format Picture </a:t>
            </a:r>
            <a:r>
              <a:rPr lang="en-US" dirty="0"/>
              <a:t>dialog box launcher. In the </a:t>
            </a:r>
            <a:r>
              <a:rPr lang="en-US" b="1" dirty="0"/>
              <a:t>Format Picture </a:t>
            </a:r>
            <a:r>
              <a:rPr lang="en-US" dirty="0"/>
              <a:t>dialog box, click </a:t>
            </a:r>
            <a:r>
              <a:rPr lang="en-US" b="1" dirty="0"/>
              <a:t>Line Color </a:t>
            </a:r>
            <a:r>
              <a:rPr lang="en-US" dirty="0"/>
              <a:t>in the left pane, click </a:t>
            </a:r>
            <a:r>
              <a:rPr lang="en-US" b="1" dirty="0"/>
              <a:t>Solid line </a:t>
            </a:r>
            <a:r>
              <a:rPr lang="en-US" dirty="0"/>
              <a:t>in the </a:t>
            </a:r>
            <a:r>
              <a:rPr lang="en-US" b="1" dirty="0"/>
              <a:t>Line Color </a:t>
            </a:r>
            <a:r>
              <a:rPr lang="en-US" dirty="0"/>
              <a:t>pane, 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</a:t>
            </a:r>
            <a:r>
              <a:rPr lang="en-US" dirty="0"/>
              <a:t>, click </a:t>
            </a:r>
            <a:r>
              <a:rPr lang="en-US" b="1" dirty="0"/>
              <a:t>White, Background 1, Darker 15% </a:t>
            </a:r>
            <a:r>
              <a:rPr lang="en-US" dirty="0"/>
              <a:t>(third row, first option from the left).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 Picture </a:t>
            </a:r>
            <a:r>
              <a:rPr lang="en-US" dirty="0"/>
              <a:t>dialog box, click </a:t>
            </a:r>
            <a:r>
              <a:rPr lang="en-US" b="1" dirty="0"/>
              <a:t>Line Style </a:t>
            </a:r>
            <a:r>
              <a:rPr lang="en-US" dirty="0"/>
              <a:t>in the left pane, and then in the </a:t>
            </a:r>
            <a:r>
              <a:rPr lang="en-US" b="1" dirty="0"/>
              <a:t>Line Style </a:t>
            </a:r>
            <a:r>
              <a:rPr lang="en-US" dirty="0"/>
              <a:t>pane, in the </a:t>
            </a:r>
            <a:r>
              <a:rPr lang="en-US" b="1" dirty="0"/>
              <a:t>Width</a:t>
            </a:r>
            <a:r>
              <a:rPr lang="en-US" dirty="0"/>
              <a:t> box, enter </a:t>
            </a:r>
            <a:r>
              <a:rPr lang="en-US" b="1" dirty="0"/>
              <a:t>1 pt</a:t>
            </a:r>
            <a:r>
              <a:rPr lang="en-US" dirty="0"/>
              <a:t>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Also in the </a:t>
            </a:r>
            <a:r>
              <a:rPr lang="en-US" b="1" dirty="0"/>
              <a:t>Format Picture </a:t>
            </a:r>
            <a:r>
              <a:rPr lang="en-US" dirty="0"/>
              <a:t>dialog box, click </a:t>
            </a:r>
            <a:r>
              <a:rPr lang="en-US" b="1" dirty="0"/>
              <a:t>Shadow</a:t>
            </a:r>
            <a:r>
              <a:rPr lang="en-US" dirty="0"/>
              <a:t> in the left pane, and then do the following: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Presets</a:t>
            </a:r>
            <a:r>
              <a:rPr lang="en-US" dirty="0"/>
              <a:t>, and then under </a:t>
            </a:r>
            <a:r>
              <a:rPr lang="en-US" b="1" dirty="0"/>
              <a:t>Inner</a:t>
            </a:r>
            <a:r>
              <a:rPr lang="en-US" dirty="0"/>
              <a:t>, click </a:t>
            </a:r>
            <a:r>
              <a:rPr lang="en-US" b="1" dirty="0"/>
              <a:t>Inside Diagonal Top Right </a:t>
            </a:r>
            <a:r>
              <a:rPr lang="en-US" dirty="0"/>
              <a:t>(first row, third option from the left).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Transparency</a:t>
            </a:r>
            <a:r>
              <a:rPr lang="en-US" dirty="0"/>
              <a:t> box, enter </a:t>
            </a:r>
            <a:r>
              <a:rPr lang="en-US" b="1" dirty="0"/>
              <a:t>21%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Blur</a:t>
            </a:r>
            <a:r>
              <a:rPr lang="en-US" dirty="0"/>
              <a:t> box, enter </a:t>
            </a:r>
            <a:r>
              <a:rPr lang="en-US" b="1" dirty="0"/>
              <a:t>3 pt</a:t>
            </a:r>
            <a:r>
              <a:rPr lang="en-US" dirty="0"/>
              <a:t>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In the </a:t>
            </a:r>
            <a:r>
              <a:rPr lang="en-US" b="1" dirty="0"/>
              <a:t>Distance</a:t>
            </a:r>
            <a:r>
              <a:rPr lang="en-US" dirty="0"/>
              <a:t> box, enter </a:t>
            </a:r>
            <a:r>
              <a:rPr lang="en-US" b="1" dirty="0"/>
              <a:t>1 pt</a:t>
            </a:r>
            <a:r>
              <a:rPr lang="en-US" dirty="0"/>
              <a:t>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Press and hold SHIFT and select both the picture and the rectangle on the slide.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Center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To reproduce the other framed pictures on this slide, do the following: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Press and hold SHIFT and select both the picture and rectangle.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and then click </a:t>
            </a:r>
            <a:r>
              <a:rPr lang="en-US" b="1" dirty="0"/>
              <a:t>Group</a:t>
            </a:r>
            <a:r>
              <a:rPr lang="en-US" dirty="0"/>
              <a:t>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Clipboard</a:t>
            </a:r>
            <a:r>
              <a:rPr lang="en-US" dirty="0"/>
              <a:t> group, click the arrow to the right of </a:t>
            </a:r>
            <a:r>
              <a:rPr lang="en-US" b="1" dirty="0"/>
              <a:t>Copy</a:t>
            </a:r>
            <a:r>
              <a:rPr lang="en-US" dirty="0"/>
              <a:t> and then click </a:t>
            </a:r>
            <a:r>
              <a:rPr lang="en-US" b="1" dirty="0"/>
              <a:t>Duplicate</a:t>
            </a:r>
            <a:r>
              <a:rPr lang="en-US" dirty="0"/>
              <a:t>. Repeat this process for a total of three framed picture groups. 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Drag the framed picture groups away from the center of the slide.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Select one of the duplicate framed picture groups.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and then click </a:t>
            </a:r>
            <a:r>
              <a:rPr lang="en-US" b="1" dirty="0"/>
              <a:t>Ungroup</a:t>
            </a:r>
            <a:r>
              <a:rPr lang="en-US" dirty="0"/>
              <a:t>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Right-click the ungrouped duplicate picture and select </a:t>
            </a:r>
            <a:r>
              <a:rPr lang="en-US" b="1" dirty="0"/>
              <a:t>Change Picture</a:t>
            </a:r>
            <a:r>
              <a:rPr lang="en-US" dirty="0"/>
              <a:t>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Insert Picture </a:t>
            </a:r>
            <a:r>
              <a:rPr lang="en-US" dirty="0"/>
              <a:t>dialog box, select a picture and then click </a:t>
            </a:r>
            <a:r>
              <a:rPr lang="en-US" b="1" dirty="0"/>
              <a:t>Insert</a:t>
            </a:r>
            <a:r>
              <a:rPr lang="en-US" dirty="0"/>
              <a:t>.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Under </a:t>
            </a:r>
            <a:r>
              <a:rPr lang="en-US" b="1" dirty="0"/>
              <a:t>Picture Tools</a:t>
            </a:r>
            <a:r>
              <a:rPr lang="en-US" dirty="0"/>
              <a:t>, on the </a:t>
            </a:r>
            <a:r>
              <a:rPr lang="en-US" b="1" dirty="0"/>
              <a:t>Format</a:t>
            </a:r>
            <a:r>
              <a:rPr lang="en-US" dirty="0"/>
              <a:t> tab, in the bottom right corner of the </a:t>
            </a:r>
            <a:r>
              <a:rPr lang="en-US" b="1" dirty="0"/>
              <a:t>Size</a:t>
            </a:r>
            <a:r>
              <a:rPr lang="en-US" dirty="0"/>
              <a:t> group, click the </a:t>
            </a:r>
            <a:r>
              <a:rPr lang="en-US" b="1" dirty="0"/>
              <a:t>Size and Position</a:t>
            </a:r>
            <a:r>
              <a:rPr lang="en-US" dirty="0"/>
              <a:t> dialog box launcher. In the </a:t>
            </a:r>
            <a:r>
              <a:rPr lang="en-US" b="1" dirty="0"/>
              <a:t>Format Picture </a:t>
            </a:r>
            <a:r>
              <a:rPr lang="en-US" dirty="0"/>
              <a:t> dialog box, resize or crop the image so that the height is set to </a:t>
            </a:r>
            <a:r>
              <a:rPr lang="en-US" b="1" dirty="0"/>
              <a:t>1.8”</a:t>
            </a:r>
            <a:r>
              <a:rPr lang="en-US" dirty="0"/>
              <a:t> and the width</a:t>
            </a:r>
            <a:r>
              <a:rPr lang="en-US" b="1" dirty="0"/>
              <a:t> </a:t>
            </a:r>
            <a:r>
              <a:rPr lang="en-US" dirty="0"/>
              <a:t>is set to </a:t>
            </a:r>
            <a:r>
              <a:rPr lang="en-US" b="1" dirty="0"/>
              <a:t>2”</a:t>
            </a:r>
            <a:r>
              <a:rPr lang="en-US" dirty="0"/>
              <a:t>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To crop the picture, click </a:t>
            </a:r>
            <a:r>
              <a:rPr lang="en-US" b="1" dirty="0"/>
              <a:t>Crop</a:t>
            </a:r>
            <a:r>
              <a:rPr lang="en-US" dirty="0"/>
              <a:t> in the left pane, and in the </a:t>
            </a:r>
            <a:r>
              <a:rPr lang="en-US" b="1" dirty="0"/>
              <a:t>Crop</a:t>
            </a:r>
            <a:r>
              <a:rPr lang="en-US" dirty="0"/>
              <a:t> pane, under </a:t>
            </a:r>
            <a:r>
              <a:rPr lang="en-US" b="1" dirty="0"/>
              <a:t>Crop position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, </a:t>
            </a:r>
            <a:r>
              <a:rPr lang="en-US" b="1" dirty="0"/>
              <a:t>Width</a:t>
            </a:r>
            <a:r>
              <a:rPr lang="en-US" dirty="0"/>
              <a:t>, </a:t>
            </a:r>
            <a:r>
              <a:rPr lang="en-US" b="1" dirty="0"/>
              <a:t>Left</a:t>
            </a:r>
            <a:r>
              <a:rPr lang="en-US" dirty="0"/>
              <a:t>, and </a:t>
            </a:r>
            <a:r>
              <a:rPr lang="en-US" b="1" dirty="0"/>
              <a:t>Top</a:t>
            </a:r>
            <a:r>
              <a:rPr lang="en-US" dirty="0"/>
              <a:t> boxes. </a:t>
            </a:r>
          </a:p>
          <a:p>
            <a:pPr marL="704522" lvl="1" indent="-234841" defTabSz="939363">
              <a:buFont typeface="Arial" pitchFamily="34" charset="0"/>
              <a:buChar char="•"/>
              <a:defRPr/>
            </a:pPr>
            <a:r>
              <a:rPr lang="en-US" dirty="0"/>
              <a:t>To resize the picture, click </a:t>
            </a:r>
            <a:r>
              <a:rPr lang="en-US" b="1" dirty="0"/>
              <a:t>Size</a:t>
            </a:r>
            <a:r>
              <a:rPr lang="en-US" dirty="0"/>
              <a:t> in the left pane, and in the right pane, under </a:t>
            </a:r>
            <a:r>
              <a:rPr lang="en-US" b="1" dirty="0"/>
              <a:t>Size and rotate</a:t>
            </a:r>
            <a:r>
              <a:rPr lang="en-US" dirty="0"/>
              <a:t>, enter values into the </a:t>
            </a:r>
            <a:r>
              <a:rPr lang="en-US" b="1" dirty="0"/>
              <a:t>Height</a:t>
            </a:r>
            <a:r>
              <a:rPr lang="en-US" dirty="0"/>
              <a:t> and </a:t>
            </a:r>
            <a:r>
              <a:rPr lang="en-US" b="1" dirty="0"/>
              <a:t>Width</a:t>
            </a:r>
            <a:r>
              <a:rPr lang="en-US" dirty="0"/>
              <a:t> </a:t>
            </a:r>
            <a:r>
              <a:rPr lang="en-US"/>
              <a:t>boxes.</a:t>
            </a:r>
            <a:endParaRPr lang="en-US" dirty="0"/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Select the ungrouped duplicate picture and its frame.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and then do the following: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Point to </a:t>
            </a:r>
            <a:r>
              <a:rPr lang="en-US" b="1" dirty="0"/>
              <a:t>Align</a:t>
            </a:r>
            <a:r>
              <a:rPr lang="en-US" dirty="0"/>
              <a:t>, and then click </a:t>
            </a:r>
            <a:r>
              <a:rPr lang="en-US" b="1" dirty="0"/>
              <a:t>Align to Slide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Point to </a:t>
            </a:r>
            <a:r>
              <a:rPr lang="en-US" b="1" dirty="0"/>
              <a:t>Align</a:t>
            </a:r>
            <a:r>
              <a:rPr lang="en-US" dirty="0"/>
              <a:t>, and then click </a:t>
            </a:r>
            <a:r>
              <a:rPr lang="en-US" b="1" dirty="0"/>
              <a:t>Align Center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Point to </a:t>
            </a:r>
            <a:r>
              <a:rPr lang="en-US" b="1" dirty="0"/>
              <a:t>Align</a:t>
            </a:r>
            <a:r>
              <a:rPr lang="en-US" dirty="0"/>
              <a:t>, and then click </a:t>
            </a:r>
            <a:r>
              <a:rPr lang="en-US" b="1" dirty="0"/>
              <a:t>Align Middle</a:t>
            </a:r>
            <a:r>
              <a:rPr lang="en-US" dirty="0"/>
              <a:t>.</a:t>
            </a:r>
          </a:p>
          <a:p>
            <a:pPr marL="704522" lvl="1" indent="-234841" defTabSz="939363">
              <a:buFont typeface="+mj-lt"/>
              <a:buAutoNum type="arabicPeriod"/>
              <a:defRPr/>
            </a:pPr>
            <a:r>
              <a:rPr lang="en-US" dirty="0"/>
              <a:t>Click </a:t>
            </a:r>
            <a:r>
              <a:rPr lang="en-US" b="1" dirty="0"/>
              <a:t>Group</a:t>
            </a:r>
            <a:r>
              <a:rPr lang="en-US" dirty="0"/>
              <a:t>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Drag this group away from the center of the slide. </a:t>
            </a:r>
          </a:p>
          <a:p>
            <a:pPr marL="234841" indent="-234841" defTabSz="939363">
              <a:buFont typeface="+mj-lt"/>
              <a:buAutoNum type="arabicPeriod"/>
              <a:defRPr/>
            </a:pPr>
            <a:r>
              <a:rPr lang="en-US" dirty="0"/>
              <a:t>Repeat steps 4-9 with the other duplicate framed picture group. 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Drag the three groups into a row across the slide.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Press and hold SHIFT and select all three groups on the slide. On the </a:t>
            </a:r>
            <a:r>
              <a:rPr lang="en-US" b="1" dirty="0"/>
              <a:t>Home</a:t>
            </a:r>
            <a:r>
              <a:rPr lang="en-US" dirty="0"/>
              <a:t> tab, in the </a:t>
            </a:r>
            <a:r>
              <a:rPr lang="en-US" b="1" dirty="0"/>
              <a:t>Drawing</a:t>
            </a:r>
            <a:r>
              <a:rPr lang="en-US" dirty="0"/>
              <a:t> group, click </a:t>
            </a:r>
            <a:r>
              <a:rPr lang="en-US" b="1" dirty="0"/>
              <a:t>Arrange</a:t>
            </a:r>
            <a:r>
              <a:rPr lang="en-US" dirty="0"/>
              <a:t>, point to </a:t>
            </a:r>
            <a:r>
              <a:rPr lang="en-US" b="1" dirty="0"/>
              <a:t>Align</a:t>
            </a:r>
            <a:r>
              <a:rPr lang="en-US" dirty="0"/>
              <a:t>, and then do the following:</a:t>
            </a:r>
          </a:p>
          <a:p>
            <a:pPr marL="704522" lvl="1" indent="-234841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Align Middle</a:t>
            </a:r>
            <a:r>
              <a:rPr lang="en-US" dirty="0"/>
              <a:t>. </a:t>
            </a:r>
          </a:p>
          <a:p>
            <a:pPr marL="704522" lvl="1" indent="-234841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Distribute Horizontally</a:t>
            </a:r>
            <a:r>
              <a:rPr lang="en-US" dirty="0"/>
              <a:t>. </a:t>
            </a:r>
          </a:p>
          <a:p>
            <a:pPr marL="234841" indent="-234841"/>
            <a:endParaRPr lang="en-US" dirty="0"/>
          </a:p>
          <a:p>
            <a:endParaRPr lang="en-US" b="1" dirty="0"/>
          </a:p>
          <a:p>
            <a:r>
              <a:rPr lang="en-US" dirty="0"/>
              <a:t>To reproduce the background effects on this slide, do the following: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Right-click the slide background area, and then click </a:t>
            </a:r>
            <a:r>
              <a:rPr lang="en-US" b="1" dirty="0"/>
              <a:t>Format Background</a:t>
            </a:r>
            <a:r>
              <a:rPr lang="en-US" dirty="0"/>
              <a:t>. In the </a:t>
            </a:r>
            <a:r>
              <a:rPr lang="en-US" b="1" dirty="0"/>
              <a:t>Format Background </a:t>
            </a:r>
            <a:r>
              <a:rPr lang="en-US" dirty="0"/>
              <a:t>dialog box, click </a:t>
            </a:r>
            <a:r>
              <a:rPr lang="en-US" b="1" dirty="0"/>
              <a:t>Fill</a:t>
            </a:r>
            <a:r>
              <a:rPr lang="en-US" dirty="0"/>
              <a:t> in the left pane, select </a:t>
            </a:r>
            <a:r>
              <a:rPr lang="en-US" b="1" dirty="0"/>
              <a:t>Gradient fill</a:t>
            </a:r>
            <a:r>
              <a:rPr lang="en-US" dirty="0"/>
              <a:t> in the right pane, and then do the following: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Type</a:t>
            </a:r>
            <a:r>
              <a:rPr lang="en-US" dirty="0"/>
              <a:t> list, select </a:t>
            </a:r>
            <a:r>
              <a:rPr lang="en-US" b="1" dirty="0"/>
              <a:t>Radial</a:t>
            </a:r>
            <a:r>
              <a:rPr lang="en-US" dirty="0"/>
              <a:t>.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Direction</a:t>
            </a:r>
            <a:r>
              <a:rPr lang="en-US" dirty="0"/>
              <a:t>, and then click </a:t>
            </a:r>
            <a:r>
              <a:rPr lang="en-US" b="1" dirty="0"/>
              <a:t>From Center</a:t>
            </a:r>
            <a:r>
              <a:rPr lang="en-US" dirty="0"/>
              <a:t> (third option from the left).</a:t>
            </a:r>
            <a:endParaRPr lang="en-US" b="1" dirty="0"/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Under </a:t>
            </a:r>
            <a:r>
              <a:rPr lang="en-US" b="1" dirty="0"/>
              <a:t>Gradient stops</a:t>
            </a:r>
            <a:r>
              <a:rPr lang="en-US" dirty="0"/>
              <a:t>, click </a:t>
            </a:r>
            <a:r>
              <a:rPr lang="en-US" b="1" dirty="0"/>
              <a:t>Add gradient stops</a:t>
            </a:r>
            <a:r>
              <a:rPr lang="en-US" dirty="0"/>
              <a:t> or </a:t>
            </a:r>
            <a:r>
              <a:rPr lang="en-US" b="1" dirty="0"/>
              <a:t>Remove gradient stops</a:t>
            </a:r>
            <a:r>
              <a:rPr lang="en-US" dirty="0"/>
              <a:t> until two stops appear in the slider.</a:t>
            </a:r>
          </a:p>
          <a:p>
            <a:pPr marL="234841" indent="-234841">
              <a:buFont typeface="+mj-lt"/>
              <a:buAutoNum type="arabicPeriod"/>
            </a:pPr>
            <a:r>
              <a:rPr lang="en-US" dirty="0"/>
              <a:t>Also under </a:t>
            </a:r>
            <a:r>
              <a:rPr lang="en-US" b="1" dirty="0"/>
              <a:t>Gradient stops</a:t>
            </a:r>
            <a:r>
              <a:rPr lang="en-US" dirty="0"/>
              <a:t>, customize the gradient stops that you added as follows: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first stop in the slider, and then do the following: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0%</a:t>
            </a:r>
            <a:r>
              <a:rPr lang="en-US" dirty="0"/>
              <a:t>.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and then under </a:t>
            </a:r>
            <a:r>
              <a:rPr lang="en-US" b="1" dirty="0"/>
              <a:t>Theme Colors </a:t>
            </a:r>
            <a:r>
              <a:rPr lang="en-US" dirty="0"/>
              <a:t>click </a:t>
            </a:r>
            <a:r>
              <a:rPr lang="en-US" b="1" dirty="0"/>
              <a:t>White, Background 1</a:t>
            </a:r>
            <a:r>
              <a:rPr lang="en-US" dirty="0"/>
              <a:t> (first row, first option from the left).</a:t>
            </a:r>
          </a:p>
          <a:p>
            <a:pPr marL="704522" lvl="1" indent="-234841">
              <a:buFont typeface="Arial" pitchFamily="34" charset="0"/>
              <a:buChar char="•"/>
            </a:pPr>
            <a:r>
              <a:rPr lang="en-US" dirty="0"/>
              <a:t>Select the second stop in the slider, and then do the following: </a:t>
            </a:r>
          </a:p>
          <a:p>
            <a:pPr marL="1174204" lvl="2" indent="-234841">
              <a:buFont typeface="Arial" pitchFamily="34" charset="0"/>
              <a:buChar char="•"/>
            </a:pPr>
            <a:r>
              <a:rPr lang="en-US" dirty="0"/>
              <a:t>In the </a:t>
            </a:r>
            <a:r>
              <a:rPr lang="en-US" b="1" dirty="0"/>
              <a:t>Position </a:t>
            </a:r>
            <a:r>
              <a:rPr lang="en-US" dirty="0"/>
              <a:t>box, enter </a:t>
            </a:r>
            <a:r>
              <a:rPr lang="en-US" b="1" dirty="0"/>
              <a:t>100%</a:t>
            </a:r>
            <a:r>
              <a:rPr lang="en-US" dirty="0"/>
              <a:t>.</a:t>
            </a:r>
          </a:p>
          <a:p>
            <a:pPr marL="1174204" lvl="2" indent="-234841" defTabSz="939363">
              <a:buFont typeface="Arial" pitchFamily="34" charset="0"/>
              <a:buChar char="•"/>
              <a:defRPr/>
            </a:pPr>
            <a:r>
              <a:rPr lang="en-US" dirty="0"/>
              <a:t>Click the button next to </a:t>
            </a:r>
            <a:r>
              <a:rPr lang="en-US" b="1" dirty="0"/>
              <a:t>Color</a:t>
            </a:r>
            <a:r>
              <a:rPr lang="en-US" dirty="0"/>
              <a:t>, click </a:t>
            </a:r>
            <a:r>
              <a:rPr lang="en-US" b="1" dirty="0"/>
              <a:t>More Colors</a:t>
            </a:r>
            <a:r>
              <a:rPr lang="en-US" dirty="0"/>
              <a:t>, and then in the </a:t>
            </a:r>
            <a:r>
              <a:rPr lang="en-US" b="1" dirty="0"/>
              <a:t>Colors</a:t>
            </a:r>
            <a:r>
              <a:rPr lang="en-US" dirty="0"/>
              <a:t> dialog box, on the </a:t>
            </a:r>
            <a:r>
              <a:rPr lang="en-US" b="1" dirty="0"/>
              <a:t>Custom</a:t>
            </a:r>
            <a:r>
              <a:rPr lang="en-US" dirty="0"/>
              <a:t> tab, enter values for Red: </a:t>
            </a:r>
            <a:r>
              <a:rPr lang="en-US" b="1" dirty="0"/>
              <a:t>169</a:t>
            </a:r>
            <a:r>
              <a:rPr lang="en-US" dirty="0"/>
              <a:t>, Green: </a:t>
            </a:r>
            <a:r>
              <a:rPr lang="en-US" b="1" dirty="0"/>
              <a:t>169</a:t>
            </a:r>
            <a:r>
              <a:rPr lang="en-US" dirty="0"/>
              <a:t>, Blue: </a:t>
            </a:r>
            <a:r>
              <a:rPr lang="en-US" b="1" dirty="0"/>
              <a:t>161</a:t>
            </a:r>
            <a:r>
              <a:rPr lang="en-US" dirty="0"/>
              <a:t>.</a:t>
            </a: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956864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93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5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2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57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4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6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4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75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9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33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6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4F3F2"/>
            </a:gs>
            <a:gs pos="100000">
              <a:srgbClr val="A9A9A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55664" y="1967322"/>
            <a:ext cx="2377440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6" name="Picture 25" descr="16523619_lighthouse3.jpg"/>
          <p:cNvPicPr>
            <a:picLocks noChangeAspect="1"/>
          </p:cNvPicPr>
          <p:nvPr/>
        </p:nvPicPr>
        <p:blipFill>
          <a:blip r:embed="rId3" cstate="print"/>
          <a:srcRect r="-573"/>
          <a:stretch>
            <a:fillRect/>
          </a:stretch>
        </p:blipFill>
        <p:spPr>
          <a:xfrm>
            <a:off x="-5334000" y="3081747"/>
            <a:ext cx="1825629" cy="16459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383280" y="1967322"/>
            <a:ext cx="2377440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3813" y="1967322"/>
            <a:ext cx="2377440" cy="228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 w="101600" cap="rnd"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glow rad="1397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1" name="Picture 20" descr="16523607_beach3.jpg"/>
          <p:cNvPicPr>
            <a:picLocks noChangeAspect="1"/>
          </p:cNvPicPr>
          <p:nvPr/>
        </p:nvPicPr>
        <p:blipFill>
          <a:blip r:embed="rId4" cstate="print"/>
          <a:srcRect l="13333" r="15553"/>
          <a:stretch>
            <a:fillRect/>
          </a:stretch>
        </p:blipFill>
        <p:spPr>
          <a:xfrm>
            <a:off x="12268200" y="-1432924"/>
            <a:ext cx="1824125" cy="164592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miter lim="800000"/>
          </a:ln>
          <a:effectLst>
            <a:innerShdw blurRad="38100" dist="12700" dir="18900000">
              <a:prstClr val="black">
                <a:alpha val="79000"/>
              </a:prstClr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1744384" y="212996"/>
            <a:ext cx="57381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Stonehenge </a:t>
            </a:r>
          </a:p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Extra Credit Project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4196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Due: Dec.      , 2015 (</a:t>
            </a:r>
            <a:r>
              <a:rPr lang="en-US" sz="2400" dirty="0" err="1" smtClean="0"/>
              <a:t>Late’s</a:t>
            </a:r>
            <a:r>
              <a:rPr lang="en-US" sz="2400" dirty="0" smtClean="0"/>
              <a:t> will not be accepted)</a:t>
            </a:r>
          </a:p>
          <a:p>
            <a:pPr algn="ctr"/>
            <a:r>
              <a:rPr lang="en-US" sz="2400" dirty="0" smtClean="0"/>
              <a:t>Worth 1 Major Test Grade of Extra Credit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Objective: Student will investigate how rock cycle, plate tectonics, chemical elements and compounds and/or force and motion are related to Stonehenge by creating a visual presentation.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147" t="19427" r="5745" b="19427"/>
          <a:stretch/>
        </p:blipFill>
        <p:spPr>
          <a:xfrm>
            <a:off x="3383280" y="1967322"/>
            <a:ext cx="237744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209800"/>
            <a:ext cx="21336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0800" y="2209800"/>
            <a:ext cx="19811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61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00150"/>
            <a:ext cx="13716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8413" y="2591323"/>
            <a:ext cx="4339238" cy="42664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latin typeface="Algerian" panose="04020705040A02060702" pitchFamily="82" charset="0"/>
              </a:rPr>
              <a:t>Project Topic Options….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57200"/>
            <a:ext cx="9144000" cy="6248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Make a visual presentation that compares/contrasts 2 or more topics listed below in their relation to Stonehenge. </a:t>
            </a:r>
          </a:p>
          <a:p>
            <a:pPr marL="0" indent="0" algn="ctr">
              <a:buNone/>
            </a:pPr>
            <a:r>
              <a:rPr lang="en-US" sz="3200" dirty="0" smtClean="0"/>
              <a:t>(see others slides for specifics on each topic)</a:t>
            </a:r>
          </a:p>
          <a:p>
            <a:pPr lvl="1" algn="just"/>
            <a:r>
              <a:rPr lang="en-US" sz="4400" dirty="0" smtClean="0"/>
              <a:t>Plate Tectonics</a:t>
            </a:r>
          </a:p>
          <a:p>
            <a:pPr lvl="1" algn="just"/>
            <a:r>
              <a:rPr lang="en-US" sz="4400" dirty="0" smtClean="0"/>
              <a:t>Rocks / Rock Cycle</a:t>
            </a:r>
          </a:p>
          <a:p>
            <a:pPr lvl="1" algn="just"/>
            <a:r>
              <a:rPr lang="en-US" sz="4400" dirty="0" smtClean="0"/>
              <a:t>Elements</a:t>
            </a:r>
          </a:p>
          <a:p>
            <a:pPr lvl="1" algn="just"/>
            <a:r>
              <a:rPr lang="en-US" sz="4400" dirty="0" smtClean="0"/>
              <a:t>Forces 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20600" y="-24581"/>
            <a:ext cx="4495800" cy="4705350"/>
          </a:xfr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smtClean="0"/>
              <a:t>Visual Presentation Options….</a:t>
            </a:r>
          </a:p>
          <a:p>
            <a:pPr lvl="1"/>
            <a:r>
              <a:rPr lang="en-US" sz="3200" dirty="0" smtClean="0"/>
              <a:t>Poster</a:t>
            </a:r>
          </a:p>
          <a:p>
            <a:pPr lvl="1"/>
            <a:r>
              <a:rPr lang="en-US" sz="3200" dirty="0" smtClean="0"/>
              <a:t>Model (3-D)</a:t>
            </a:r>
          </a:p>
          <a:p>
            <a:pPr lvl="1"/>
            <a:r>
              <a:rPr lang="en-US" sz="3200" dirty="0" smtClean="0"/>
              <a:t>Power Point</a:t>
            </a:r>
          </a:p>
          <a:p>
            <a:pPr lvl="1"/>
            <a:r>
              <a:rPr lang="en-US" sz="3200" dirty="0" smtClean="0"/>
              <a:t>Video </a:t>
            </a:r>
          </a:p>
          <a:p>
            <a:pPr lvl="1"/>
            <a:r>
              <a:rPr lang="en-US" sz="3200" dirty="0" smtClean="0"/>
              <a:t>Blueprint of Construction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4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343400" cy="5059363"/>
          </a:xfr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sz="5100" u="sng" dirty="0" smtClean="0">
                <a:latin typeface="Algerian" panose="04020705040A02060702" pitchFamily="82" charset="0"/>
              </a:rPr>
              <a:t>Presentation includes..</a:t>
            </a:r>
          </a:p>
          <a:p>
            <a:r>
              <a:rPr lang="en-US" sz="4200" dirty="0" smtClean="0"/>
              <a:t>3 or more photos </a:t>
            </a:r>
            <a:r>
              <a:rPr lang="en-US" sz="4200" i="1" dirty="0" smtClean="0"/>
              <a:t>(hand drawn/ internet printed /camera taken)</a:t>
            </a:r>
          </a:p>
          <a:p>
            <a:r>
              <a:rPr lang="en-US" sz="4200" dirty="0" smtClean="0"/>
              <a:t>Handwritten explanations </a:t>
            </a:r>
            <a:r>
              <a:rPr lang="en-US" sz="4200" i="1" dirty="0" smtClean="0"/>
              <a:t>(neatly written, rulers help to make straight lines)</a:t>
            </a:r>
          </a:p>
          <a:p>
            <a:r>
              <a:rPr lang="en-US" sz="4200" dirty="0" smtClean="0"/>
              <a:t>Title for Project / Sub-topics for items discussed</a:t>
            </a:r>
          </a:p>
          <a:p>
            <a:r>
              <a:rPr lang="en-US" sz="4200" dirty="0" smtClean="0"/>
              <a:t>Name, class period</a:t>
            </a:r>
          </a:p>
          <a:p>
            <a:r>
              <a:rPr lang="en-US" sz="4200" dirty="0" err="1" smtClean="0"/>
              <a:t>Creativitity</a:t>
            </a:r>
            <a:r>
              <a:rPr lang="en-US" sz="4200" dirty="0" smtClean="0"/>
              <a:t>, Neatness counts</a:t>
            </a:r>
            <a:endParaRPr lang="en-US" sz="42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638"/>
            <a:ext cx="4038600" cy="489364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anose="04020705040A02060702" pitchFamily="82" charset="0"/>
              </a:rPr>
              <a:t>Visual Presentation Options…</a:t>
            </a:r>
          </a:p>
          <a:p>
            <a:r>
              <a:rPr lang="en-US" sz="3600" dirty="0" smtClean="0"/>
              <a:t>-poster</a:t>
            </a:r>
          </a:p>
          <a:p>
            <a:r>
              <a:rPr lang="en-US" sz="3600" dirty="0" smtClean="0"/>
              <a:t>-Model (3-D)</a:t>
            </a:r>
          </a:p>
          <a:p>
            <a:r>
              <a:rPr lang="en-US" sz="3600" dirty="0" smtClean="0"/>
              <a:t>-Power Point</a:t>
            </a:r>
          </a:p>
          <a:p>
            <a:r>
              <a:rPr lang="en-US" sz="3600" dirty="0" smtClean="0"/>
              <a:t>-Video </a:t>
            </a:r>
          </a:p>
          <a:p>
            <a:r>
              <a:rPr lang="en-US" sz="3600" dirty="0" smtClean="0"/>
              <a:t>-Written Lab Report / Blueprints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2400"/>
            <a:ext cx="4610622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257800"/>
            <a:ext cx="42672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2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44598">
            <a:off x="152400" y="152400"/>
            <a:ext cx="2362200" cy="1265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Questions that need to be answered in your presentation…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14800" cy="5105400"/>
          </a:xfr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i="1" u="sng" dirty="0" smtClean="0">
                <a:latin typeface="Algerian" panose="04020705040A02060702" pitchFamily="82" charset="0"/>
              </a:rPr>
              <a:t>Plate Tectonics</a:t>
            </a:r>
          </a:p>
          <a:p>
            <a:r>
              <a:rPr lang="en-US" sz="3200" dirty="0" smtClean="0"/>
              <a:t>1. What plate is </a:t>
            </a:r>
          </a:p>
          <a:p>
            <a:pPr marL="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Stonehenge located on?</a:t>
            </a:r>
          </a:p>
          <a:p>
            <a:r>
              <a:rPr lang="en-US" sz="3200" dirty="0" smtClean="0"/>
              <a:t>2. Explain if Stonehenge is at a plate </a:t>
            </a:r>
            <a:r>
              <a:rPr lang="en-US" sz="3200" dirty="0" err="1" smtClean="0"/>
              <a:t>boundries</a:t>
            </a:r>
            <a:r>
              <a:rPr lang="en-US" sz="3200" dirty="0" smtClean="0"/>
              <a:t> and what effect on the stones this could have.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5105400"/>
          </a:xfr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i="1" u="sng" dirty="0" smtClean="0">
                <a:latin typeface="Algerian" panose="04020705040A02060702" pitchFamily="82" charset="0"/>
              </a:rPr>
              <a:t>Rocks / Rock Cycle</a:t>
            </a:r>
          </a:p>
          <a:p>
            <a:r>
              <a:rPr lang="en-US" sz="3200" dirty="0" smtClean="0"/>
              <a:t>1. Explain what type of rocks were used to build Stonehenge? </a:t>
            </a:r>
            <a:endParaRPr lang="en-US" sz="3200" dirty="0"/>
          </a:p>
          <a:p>
            <a:r>
              <a:rPr lang="en-US" sz="3200" dirty="0" smtClean="0"/>
              <a:t>2. Explain if rocks are sedimentary, metamorphic, or igneous and how this type is formed. 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5638800"/>
            <a:ext cx="33147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25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5" y="180975"/>
            <a:ext cx="2505635" cy="1495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448050" y="-16764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81100"/>
            <a:ext cx="4343400" cy="544830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 smtClean="0">
                <a:latin typeface="Algerian" panose="04020705040A02060702" pitchFamily="82" charset="0"/>
              </a:rPr>
              <a:t>Elements / Compounds</a:t>
            </a:r>
          </a:p>
          <a:p>
            <a:r>
              <a:rPr lang="en-US" sz="3200" dirty="0" smtClean="0"/>
              <a:t>1. Explain what type of elements are found in Stonehenge rocks.</a:t>
            </a:r>
          </a:p>
          <a:p>
            <a:r>
              <a:rPr lang="en-US" sz="3200" dirty="0" smtClean="0"/>
              <a:t>2. Explain what type of compounds are found in Stonehenge rocks.</a:t>
            </a:r>
          </a:p>
          <a:p>
            <a:r>
              <a:rPr lang="en-US" sz="3200" dirty="0" smtClean="0"/>
              <a:t>3. Explain how scientist know this information.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1100"/>
            <a:ext cx="4343400" cy="5448300"/>
          </a:xfr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u="sng" dirty="0" smtClean="0">
                <a:latin typeface="Algerian" panose="04020705040A02060702" pitchFamily="82" charset="0"/>
              </a:rPr>
              <a:t>Forces</a:t>
            </a:r>
          </a:p>
          <a:p>
            <a:r>
              <a:rPr lang="en-US" sz="3200" dirty="0" smtClean="0"/>
              <a:t>1. Explain how force was part of building Stonehenge.</a:t>
            </a:r>
          </a:p>
          <a:p>
            <a:r>
              <a:rPr lang="en-US" sz="3200" dirty="0" smtClean="0"/>
              <a:t>2. Give multiple examples of balanced and unbalanced forces that were used in building Stonehenge</a:t>
            </a:r>
            <a:endParaRPr lang="en-US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38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Topic Questions that need to answered in your presentation…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715000"/>
            <a:ext cx="374808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8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1AAC11D-DEC8-441F-B559-9805C350E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Picture trio with mat and frame</Template>
  <TotalTime>98</TotalTime>
  <Words>2134</Words>
  <Application>Microsoft Office PowerPoint</Application>
  <PresentationFormat>On-screen Show (4:3)</PresentationFormat>
  <Paragraphs>140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Algerian</vt:lpstr>
      <vt:lpstr>Arial</vt:lpstr>
      <vt:lpstr>Calibri</vt:lpstr>
      <vt:lpstr>Office Theme</vt:lpstr>
      <vt:lpstr>PowerPoint Presentation</vt:lpstr>
      <vt:lpstr>Project Topic Options….</vt:lpstr>
      <vt:lpstr>PowerPoint Presentation</vt:lpstr>
      <vt:lpstr>Topic Questions that need to be answered in your presentation…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Pease</dc:creator>
  <cp:keywords/>
  <cp:lastModifiedBy>Katherine Pease</cp:lastModifiedBy>
  <cp:revision>14</cp:revision>
  <cp:lastPrinted>2015-11-19T04:49:55Z</cp:lastPrinted>
  <dcterms:created xsi:type="dcterms:W3CDTF">2015-11-19T03:12:03Z</dcterms:created>
  <dcterms:modified xsi:type="dcterms:W3CDTF">2015-11-19T04:50:27Z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TC019648139991</vt:lpwstr>
  </property>
</Properties>
</file>