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3" r:id="rId2"/>
    <p:sldId id="321" r:id="rId3"/>
    <p:sldId id="324" r:id="rId4"/>
    <p:sldId id="322" r:id="rId5"/>
    <p:sldId id="266" r:id="rId6"/>
    <p:sldId id="260" r:id="rId7"/>
    <p:sldId id="298" r:id="rId8"/>
    <p:sldId id="261" r:id="rId9"/>
    <p:sldId id="277" r:id="rId10"/>
    <p:sldId id="301" r:id="rId11"/>
    <p:sldId id="303" r:id="rId12"/>
    <p:sldId id="304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3" r:id="rId28"/>
    <p:sldId id="305" r:id="rId2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84E04-7B35-46D1-82FD-CCD25C8BC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A74F-30A8-4FC3-96F7-AE0F272D4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198F941-384D-4A31-97A6-AC7768A2584D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97BC020-11F2-4575-B611-A57FFBDE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BC020-11F2-4575-B611-A57FFBDE53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1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6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6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2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A36B-0173-4448-A832-72934AE7F569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28E5-BDD5-4793-A363-873BB40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Lesson Objective: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You will be able to identify objects’ changes in motion on a speed-time graph.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14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"/>
            <a:ext cx="762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37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= speed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37337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time =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300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10287000" cy="57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898275"/>
            <a:ext cx="11506199" cy="821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1093"/>
            <a:ext cx="8001000" cy="571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No Movement 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-14748" y="661219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/>
              <a:t>A horizontal line at the BOTTOM of the graph = no movement.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746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2" y="1229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4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Constant Speed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 horizontal line in the graph = constant speed. </a:t>
            </a:r>
            <a:endParaRPr lang="en-US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23103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431"/>
            <a:ext cx="9144000" cy="549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5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Acceleration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 line going up = acceleration (speeding up). </a:t>
            </a:r>
            <a:endParaRPr lang="en-US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7010400" cy="421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48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Deceleration</a:t>
            </a:r>
            <a:endParaRPr lang="en-US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374" y="762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/>
              <a:t>A line going down = deceleration (slowing down). </a:t>
            </a:r>
            <a:endParaRPr lang="en-US" sz="4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86" y="1742767"/>
            <a:ext cx="4949326" cy="495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35626"/>
            <a:ext cx="60007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179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 = No Movement </a:t>
            </a:r>
            <a:br>
              <a:rPr lang="en-US" sz="6000" b="1" dirty="0" smtClean="0"/>
            </a:br>
            <a:r>
              <a:rPr lang="en-US" sz="6000" b="1" dirty="0" smtClean="0"/>
              <a:t>2 = Constant Speed </a:t>
            </a:r>
            <a:br>
              <a:rPr lang="en-US" sz="6000" b="1" dirty="0" smtClean="0"/>
            </a:br>
            <a:r>
              <a:rPr lang="en-US" sz="6000" b="1" dirty="0" smtClean="0"/>
              <a:t>3 = Acceleration </a:t>
            </a:r>
            <a:br>
              <a:rPr lang="en-US" sz="6000" b="1" dirty="0" smtClean="0"/>
            </a:br>
            <a:r>
              <a:rPr lang="en-US" sz="6000" b="1" dirty="0" smtClean="0"/>
              <a:t>4 = Deceleration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692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800"/>
            <a:ext cx="8991600" cy="559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" y="-1752600"/>
            <a:ext cx="9080090" cy="68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4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26" y="762000"/>
            <a:ext cx="6172200" cy="533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4204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Labeling &amp; Gluing in Graphs </a:t>
            </a:r>
            <a:endParaRPr lang="en-US" sz="8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48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3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bc.co.uk/staticarchive/720980948c65b418aa84e093487f6a52acfe41b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62000"/>
            <a:ext cx="10363199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-4440000">
            <a:off x="-282392" y="160214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Accelerating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960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Constant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 rot="4680000">
            <a:off x="3009901" y="314393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Decelerating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572000"/>
            <a:ext cx="283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-3300000">
            <a:off x="4363072" y="246556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Accelerating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2465566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Constant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08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Partner Practice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4632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7923240" imgH="5334120"/>
        </mc:Choice>
        <mc:Fallback>
          <p:control name="ShockwaveFlash1" r:id="rId2" imgW="7923240" imgH="53341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33400" y="838200"/>
                  <a:ext cx="7923213" cy="533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9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871" y="2514600"/>
            <a:ext cx="4183626" cy="1417638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Jiff walked on his hind legs 83 feet in 4 seconds. What is Jiff’s average speed?</a:t>
            </a:r>
            <a:endParaRPr lang="en-US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399"/>
            <a:ext cx="47339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534400" cy="11430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What is Acceleration?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2980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 u="sng" dirty="0" smtClean="0"/>
              <a:t>Acceleration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6629400" cy="5211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b="1" dirty="0" smtClean="0"/>
              <a:t>Acceleration is: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/>
              <a:t>	1. Speeding 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/>
              <a:t>	2. Slowing down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 smtClean="0"/>
              <a:t>	3. Changing direction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6" t="16667" r="17022" b="18332"/>
          <a:stretch/>
        </p:blipFill>
        <p:spPr bwMode="auto">
          <a:xfrm>
            <a:off x="6629400" y="1828800"/>
            <a:ext cx="2514600" cy="312419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54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1143000"/>
          </a:xfrm>
        </p:spPr>
        <p:txBody>
          <a:bodyPr/>
          <a:lstStyle/>
          <a:p>
            <a:r>
              <a:rPr lang="en-US" sz="5400" b="1" u="sng" dirty="0" smtClean="0"/>
              <a:t>Acceleration 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 smtClean="0"/>
              <a:t>To speed up = accelerate.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 smtClean="0"/>
              <a:t>To slow down = decelerate. </a:t>
            </a:r>
            <a:endParaRPr lang="en-US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81326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3096985"/>
            <a:ext cx="4838699" cy="34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852468" cy="73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Where are the x-y axes?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9870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135</Words>
  <Application>Microsoft Office PowerPoint</Application>
  <PresentationFormat>On-screen Show (4:3)</PresentationFormat>
  <Paragraphs>33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Lesson Objective:</vt:lpstr>
      <vt:lpstr>PowerPoint Presentation</vt:lpstr>
      <vt:lpstr>PowerPoint Presentation</vt:lpstr>
      <vt:lpstr>Jiff walked on his hind legs 83 feet in 4 seconds. What is Jiff’s average speed?</vt:lpstr>
      <vt:lpstr>What is Acceleration?</vt:lpstr>
      <vt:lpstr>Acceleration</vt:lpstr>
      <vt:lpstr>Acceleration </vt:lpstr>
      <vt:lpstr>PowerPoint Presentation</vt:lpstr>
      <vt:lpstr>Where are the x-y axes? </vt:lpstr>
      <vt:lpstr>PowerPoint Presentation</vt:lpstr>
      <vt:lpstr>PowerPoint Presentation</vt:lpstr>
      <vt:lpstr>PowerPoint Presentation</vt:lpstr>
      <vt:lpstr>No Movement </vt:lpstr>
      <vt:lpstr>PowerPoint Presentation</vt:lpstr>
      <vt:lpstr>Constant Speed</vt:lpstr>
      <vt:lpstr>PowerPoint Presentation</vt:lpstr>
      <vt:lpstr>Acceleration</vt:lpstr>
      <vt:lpstr>PowerPoint Presentation</vt:lpstr>
      <vt:lpstr>Deceleration</vt:lpstr>
      <vt:lpstr>1 = No Movement  2 = Constant Speed  3 = Acceleration  4 = Deceleration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Labeling &amp; Gluing in Graphs </vt:lpstr>
      <vt:lpstr>PowerPoint Presentation</vt:lpstr>
      <vt:lpstr>Partner Practice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29, 2014</dc:title>
  <dc:creator>lanciaul@email.sc.edu</dc:creator>
  <cp:lastModifiedBy>Katherine Pease</cp:lastModifiedBy>
  <cp:revision>43</cp:revision>
  <cp:lastPrinted>2015-12-09T02:43:08Z</cp:lastPrinted>
  <dcterms:created xsi:type="dcterms:W3CDTF">2014-01-26T20:06:48Z</dcterms:created>
  <dcterms:modified xsi:type="dcterms:W3CDTF">2015-12-09T02:43:29Z</dcterms:modified>
</cp:coreProperties>
</file>