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2566" y="0"/>
            <a:ext cx="5255591" cy="777570"/>
          </a:xfrm>
        </p:spPr>
        <p:txBody>
          <a:bodyPr>
            <a:noAutofit/>
          </a:bodyPr>
          <a:lstStyle/>
          <a:p>
            <a:r>
              <a:rPr lang="en-US" sz="4800" dirty="0" smtClean="0"/>
              <a:t>September 8, 2017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47" y="543464"/>
            <a:ext cx="11042895" cy="5339751"/>
          </a:xfrm>
          <a:ln w="3175">
            <a:noFill/>
          </a:ln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7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</a:rPr>
              <a:t>th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 Study for Organic Compound Quiz/Test  6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</a:rPr>
              <a:t>th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 Vocabulary Flash Card Race (4 students per set of cards)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Sharpen Pencil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Sit in Assigned Seat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</a:rPr>
              <a:t>Complete PDN / Card Sort</a:t>
            </a:r>
          </a:p>
        </p:txBody>
      </p:sp>
    </p:spTree>
    <p:extLst>
      <p:ext uri="{BB962C8B-B14F-4D97-AF65-F5344CB8AC3E}">
        <p14:creationId xmlns:p14="http://schemas.microsoft.com/office/powerpoint/2010/main" val="382827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8792" cy="15009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					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81623" y="1009291"/>
            <a:ext cx="5469147" cy="4339415"/>
          </a:xfrm>
        </p:spPr>
        <p:txBody>
          <a:bodyPr/>
          <a:lstStyle/>
          <a:p>
            <a:r>
              <a:rPr lang="en-US" sz="4400" dirty="0" smtClean="0"/>
              <a:t>LO: We will compare / contrast physical and chemical properties of matter.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544" y="1187570"/>
            <a:ext cx="5469147" cy="4339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/>
              <a:t>LO: We will apply knowledge over Organic Compounds to complete written assessment</a:t>
            </a:r>
            <a:r>
              <a:rPr lang="en-US" smtClean="0"/>
              <a:t>.</a:t>
            </a:r>
            <a:endParaRPr lang="en-US" dirty="0"/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5844396" y="0"/>
            <a:ext cx="0" cy="559854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3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688792" cy="150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Grade					6</a:t>
            </a:r>
            <a:r>
              <a:rPr lang="en-US" baseline="30000" smtClean="0"/>
              <a:t>th</a:t>
            </a:r>
            <a:r>
              <a:rPr lang="en-US" smtClean="0"/>
              <a:t> Grade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2021" y="750498"/>
            <a:ext cx="5469147" cy="400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DOL:  I will complete 5 written assessment questions over properties of matter.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544" y="129396"/>
            <a:ext cx="5469147" cy="5397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DOL: I will complete a written assessment over organic compounds.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>
          <a:xfrm>
            <a:off x="5844396" y="0"/>
            <a:ext cx="0" cy="559854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1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688792" cy="150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					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1623" y="1009291"/>
            <a:ext cx="5469147" cy="4339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Agenda</a:t>
            </a:r>
          </a:p>
          <a:p>
            <a:r>
              <a:rPr lang="en-US" sz="4400" dirty="0" smtClean="0"/>
              <a:t>1. PDN / Card Sort</a:t>
            </a:r>
          </a:p>
          <a:p>
            <a:r>
              <a:rPr lang="en-US" sz="4400" dirty="0" smtClean="0"/>
              <a:t>2. Properties of matter card sort</a:t>
            </a:r>
          </a:p>
          <a:p>
            <a:r>
              <a:rPr lang="en-US" sz="4400" dirty="0" smtClean="0"/>
              <a:t>3. Foldable</a:t>
            </a:r>
          </a:p>
          <a:p>
            <a:r>
              <a:rPr lang="en-US" sz="4400" dirty="0" smtClean="0"/>
              <a:t>4. DOL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544" y="1187570"/>
            <a:ext cx="5469147" cy="4339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Agenda</a:t>
            </a:r>
          </a:p>
          <a:p>
            <a:r>
              <a:rPr lang="en-US" sz="4400" dirty="0" smtClean="0"/>
              <a:t>1. Study / PDN</a:t>
            </a:r>
          </a:p>
          <a:p>
            <a:r>
              <a:rPr lang="en-US" sz="4400" dirty="0" smtClean="0"/>
              <a:t>2. Test</a:t>
            </a:r>
          </a:p>
          <a:p>
            <a:r>
              <a:rPr lang="en-US" sz="4400" dirty="0" smtClean="0"/>
              <a:t>3. Finish T-Chart</a:t>
            </a:r>
          </a:p>
          <a:p>
            <a:r>
              <a:rPr lang="en-US" sz="4400" dirty="0" smtClean="0"/>
              <a:t>4. DOL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>
          <a:xfrm>
            <a:off x="5844396" y="0"/>
            <a:ext cx="0" cy="559854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3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688792" cy="150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Grade					6</a:t>
            </a:r>
            <a:r>
              <a:rPr lang="en-US" baseline="30000" smtClean="0"/>
              <a:t>th</a:t>
            </a:r>
            <a:r>
              <a:rPr lang="en-US" smtClean="0"/>
              <a:t> Grade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1623" y="1009291"/>
            <a:ext cx="5469147" cy="4339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TEK 6.6</a:t>
            </a:r>
          </a:p>
          <a:p>
            <a:r>
              <a:rPr lang="en-US" sz="3600" dirty="0"/>
              <a:t>(6)  Matter and energy. The student knows matter has physical properties that can be used for classification.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544" y="1009292"/>
            <a:ext cx="5469147" cy="4517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TEK 7.6A</a:t>
            </a:r>
          </a:p>
          <a:p>
            <a:r>
              <a:rPr lang="en-US" sz="3200" dirty="0"/>
              <a:t>(A)  identify that organic compounds contain carbon and other elements such as hydrogen, oxygen, phosphorus, nitrogen, or sulfur</a:t>
            </a:r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>
          <a:xfrm>
            <a:off x="5844396" y="0"/>
            <a:ext cx="0" cy="559854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7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</TotalTime>
  <Words>181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September 8, 2017</vt:lpstr>
      <vt:lpstr>7th Grade     6th Grade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8, 2017</dc:title>
  <dc:creator>Pease, Katherine J</dc:creator>
  <cp:lastModifiedBy>Pease, Katherine J</cp:lastModifiedBy>
  <cp:revision>2</cp:revision>
  <dcterms:created xsi:type="dcterms:W3CDTF">2017-09-08T13:03:51Z</dcterms:created>
  <dcterms:modified xsi:type="dcterms:W3CDTF">2017-09-08T13:18:29Z</dcterms:modified>
</cp:coreProperties>
</file>