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374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60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1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75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8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4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2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8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3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6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2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7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2C077-D52A-44D6-94D2-CF1792F4CE9E}" type="datetimeFigureOut">
              <a:rPr lang="en-US" smtClean="0"/>
              <a:t>9/5/2017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DD805-1B4D-4455-87A1-1F9754B94A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fXxZwNLvP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4385" y="-33577"/>
            <a:ext cx="9144000" cy="922097"/>
          </a:xfrm>
        </p:spPr>
        <p:txBody>
          <a:bodyPr/>
          <a:lstStyle/>
          <a:p>
            <a:r>
              <a:rPr lang="en-US" dirty="0" smtClean="0"/>
              <a:t>September 5,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52" y="595222"/>
            <a:ext cx="11533517" cy="546052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800" dirty="0" smtClean="0"/>
              <a:t>Collect PDN from Blue Basket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Sit 1 boy / 1 girl per table                           (seating chart will be assigned after attendance)</a:t>
            </a:r>
          </a:p>
          <a:p>
            <a:pPr marL="457200" indent="-457200" algn="l">
              <a:buAutoNum type="arabicPeriod"/>
            </a:pPr>
            <a:r>
              <a:rPr lang="en-US" sz="4800" dirty="0" smtClean="0"/>
              <a:t>Complete PDN on own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64" y="5037826"/>
            <a:ext cx="12105736" cy="182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25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22" y="60386"/>
            <a:ext cx="5127585" cy="6521691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u="sng" dirty="0" smtClean="0"/>
              <a:t>7</a:t>
            </a:r>
            <a:r>
              <a:rPr lang="en-US" sz="4000" b="1" u="sng" baseline="30000" dirty="0" smtClean="0"/>
              <a:t>th</a:t>
            </a:r>
            <a:r>
              <a:rPr lang="en-US" sz="4000" b="1" u="sng" dirty="0" smtClean="0"/>
              <a:t> Grade</a:t>
            </a:r>
          </a:p>
          <a:p>
            <a:pPr marL="0" indent="0">
              <a:buNone/>
            </a:pPr>
            <a:r>
              <a:rPr lang="en-US" sz="5400" b="1" dirty="0" smtClean="0"/>
              <a:t>LO: </a:t>
            </a:r>
            <a:r>
              <a:rPr lang="en-US" sz="5400" dirty="0" smtClean="0"/>
              <a:t>We will identify what an element versus a compound is thru the use of the periodic table.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5405377" y="60386"/>
            <a:ext cx="655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smtClean="0"/>
              <a:t>6</a:t>
            </a:r>
            <a:r>
              <a:rPr lang="en-US" sz="4800" u="sng" baseline="30000" dirty="0" smtClean="0"/>
              <a:t>th</a:t>
            </a:r>
            <a:r>
              <a:rPr lang="en-US" sz="4800" u="sng" dirty="0" smtClean="0"/>
              <a:t> Grade</a:t>
            </a:r>
          </a:p>
          <a:p>
            <a:r>
              <a:rPr lang="en-US" sz="4800" b="1" dirty="0" smtClean="0"/>
              <a:t>LO: </a:t>
            </a:r>
            <a:r>
              <a:rPr lang="en-US" sz="4800" dirty="0" smtClean="0"/>
              <a:t>We will organize / set up our inter-active Science Journals.</a:t>
            </a:r>
          </a:p>
          <a:p>
            <a:r>
              <a:rPr lang="en-US" sz="4800" dirty="0" smtClean="0"/>
              <a:t>We will review the scientific method by completing a card sort.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208607" y="659976"/>
            <a:ext cx="46300" cy="447274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sc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51894"/>
            <a:ext cx="12192000" cy="129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0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97" y="112143"/>
            <a:ext cx="5072332" cy="60648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u="sng" dirty="0" smtClean="0"/>
              <a:t>7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pPr marL="0" indent="0">
              <a:buNone/>
            </a:pPr>
            <a:r>
              <a:rPr lang="en-US" sz="4800" b="1" dirty="0" smtClean="0"/>
              <a:t>DOL: </a:t>
            </a:r>
            <a:r>
              <a:rPr lang="en-US" sz="4800" dirty="0" smtClean="0"/>
              <a:t>I will compare / contrast an element vs a compound in an exit slip.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313872" y="112143"/>
            <a:ext cx="68781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/>
              <a:t>6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r>
              <a:rPr lang="en-US" sz="4800" b="1" dirty="0" smtClean="0"/>
              <a:t>DOL: </a:t>
            </a:r>
            <a:r>
              <a:rPr lang="en-US" sz="4800" dirty="0" smtClean="0"/>
              <a:t>I will explain what the purpose of the scientific method is in an exit slip.</a:t>
            </a:r>
            <a:endParaRPr lang="en-US" sz="4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201729" y="567159"/>
            <a:ext cx="0" cy="377192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sc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96" y="4623758"/>
            <a:ext cx="11999344" cy="2008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62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096" y="-1565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b="1" u="sng" dirty="0" smtClean="0"/>
              <a:t>Agenda</a:t>
            </a:r>
            <a:endParaRPr lang="en-US" sz="8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419" y="870171"/>
            <a:ext cx="6169306" cy="53127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b="1" u="sng" dirty="0" smtClean="0"/>
              <a:t>7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r>
              <a:rPr lang="en-US" sz="4800" dirty="0" smtClean="0"/>
              <a:t>1. PDN</a:t>
            </a:r>
          </a:p>
          <a:p>
            <a:r>
              <a:rPr lang="en-US" sz="4800" dirty="0" smtClean="0"/>
              <a:t>2. SOS Periodic Table Activity</a:t>
            </a:r>
          </a:p>
          <a:p>
            <a:r>
              <a:rPr lang="en-US" sz="4800" dirty="0" smtClean="0"/>
              <a:t>3. Periodic Table       Tic- </a:t>
            </a:r>
            <a:r>
              <a:rPr lang="en-US" sz="4800" dirty="0" smtClean="0"/>
              <a:t>Tac</a:t>
            </a:r>
            <a:r>
              <a:rPr lang="en-US" sz="4800" dirty="0" smtClean="0"/>
              <a:t> Toe Game</a:t>
            </a:r>
          </a:p>
          <a:p>
            <a:r>
              <a:rPr lang="en-US" sz="4800" dirty="0" smtClean="0"/>
              <a:t>4. DOL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030410" y="870171"/>
            <a:ext cx="61615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/>
              <a:t>6</a:t>
            </a:r>
            <a:r>
              <a:rPr lang="en-US" sz="4800" b="1" u="sng" baseline="30000" dirty="0" smtClean="0"/>
              <a:t>th</a:t>
            </a:r>
            <a:r>
              <a:rPr lang="en-US" sz="4800" b="1" u="sng" dirty="0" smtClean="0"/>
              <a:t> Grade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PDN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Set up Science Journal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Scientific Method Card Sort</a:t>
            </a:r>
          </a:p>
          <a:p>
            <a:pPr marL="342900" indent="-342900">
              <a:buAutoNum type="arabicPeriod"/>
            </a:pPr>
            <a:r>
              <a:rPr lang="en-US" sz="4800" dirty="0" smtClean="0"/>
              <a:t>DOL</a:t>
            </a:r>
            <a:endParaRPr lang="en-US" sz="4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764192" y="1562582"/>
            <a:ext cx="0" cy="474562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Image result for sc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4" y="5884078"/>
            <a:ext cx="12131316" cy="944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1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4970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2744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bg1"/>
                </a:solidFill>
              </a:rPr>
              <a:t>6</a:t>
            </a:r>
            <a:r>
              <a:rPr lang="en-US" b="1" u="sng" baseline="30000" dirty="0" smtClean="0">
                <a:solidFill>
                  <a:schemeClr val="bg1"/>
                </a:solidFill>
              </a:rPr>
              <a:t>th</a:t>
            </a:r>
            <a:r>
              <a:rPr lang="en-US" b="1" u="sng" dirty="0" smtClean="0">
                <a:solidFill>
                  <a:schemeClr val="bg1"/>
                </a:solidFill>
              </a:rPr>
              <a:t> Grade Inter-Active Journal  Set Up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974" y="821802"/>
            <a:ext cx="10593237" cy="6123007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Cover Name Tag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First page of  lined paper (Name, Period, Rm 107 )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Periodic Table on back / inside of Journal Cover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Second page of lined paper (Table of Contents)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Back of 2</a:t>
            </a:r>
            <a:r>
              <a:rPr lang="en-US" sz="4000" baseline="30000" dirty="0" smtClean="0">
                <a:solidFill>
                  <a:schemeClr val="bg1"/>
                </a:solidFill>
              </a:rPr>
              <a:t>nd</a:t>
            </a:r>
            <a:r>
              <a:rPr lang="en-US" sz="4000" dirty="0" smtClean="0">
                <a:solidFill>
                  <a:schemeClr val="bg1"/>
                </a:solidFill>
              </a:rPr>
              <a:t> page of lined paper (Zip-lock baggie)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75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97" y="1"/>
            <a:ext cx="12099403" cy="69448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Element / Compound / Periodic Table Video Clip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295" y="600674"/>
            <a:ext cx="7641565" cy="54663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AfXxZwNLvP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2597" y="635659"/>
            <a:ext cx="11993011" cy="612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69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b="49394"/>
          <a:stretch/>
        </p:blipFill>
        <p:spPr>
          <a:xfrm>
            <a:off x="0" y="-79076"/>
            <a:ext cx="11188460" cy="82957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353682"/>
            <a:ext cx="12191999" cy="721168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Name: ___________________________________________  Period: ____</a:t>
            </a:r>
          </a:p>
          <a:p>
            <a:pPr marL="0" indent="0">
              <a:buNone/>
            </a:pPr>
            <a:r>
              <a:rPr lang="en-US" dirty="0" smtClean="0"/>
              <a:t>1. What is an atom?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What is a compound?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How can you tell if the symbols represent a single element?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4. How can you tell if the symbols represent a compound?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54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262</Words>
  <Application>Microsoft Office PowerPoint</Application>
  <PresentationFormat>Widescreen</PresentationFormat>
  <Paragraphs>44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September 5, 2017</vt:lpstr>
      <vt:lpstr>PowerPoint Presentation</vt:lpstr>
      <vt:lpstr>PowerPoint Presentation</vt:lpstr>
      <vt:lpstr>Agenda</vt:lpstr>
      <vt:lpstr>6th Grade Inter-Active Journal  Set Up</vt:lpstr>
      <vt:lpstr>Element / Compound / Periodic Table Video Clip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5, 2017</dc:title>
  <dc:creator>Pease, Katherine J</dc:creator>
  <cp:lastModifiedBy>Pease, Katherine J</cp:lastModifiedBy>
  <cp:revision>11</cp:revision>
  <cp:lastPrinted>2017-09-05T12:38:41Z</cp:lastPrinted>
  <dcterms:created xsi:type="dcterms:W3CDTF">2017-09-05T02:05:26Z</dcterms:created>
  <dcterms:modified xsi:type="dcterms:W3CDTF">2017-09-05T12:39:12Z</dcterms:modified>
</cp:coreProperties>
</file>