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5" r:id="rId4"/>
    <p:sldId id="266" r:id="rId5"/>
    <p:sldId id="268" r:id="rId6"/>
    <p:sldId id="267" r:id="rId7"/>
    <p:sldId id="269" r:id="rId8"/>
    <p:sldId id="270" r:id="rId9"/>
    <p:sldId id="271" r:id="rId10"/>
    <p:sldId id="272" r:id="rId11"/>
    <p:sldId id="273" r:id="rId12"/>
    <p:sldId id="274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howGuides="1">
      <p:cViewPr varScale="1">
        <p:scale>
          <a:sx n="73" d="100"/>
          <a:sy n="73" d="100"/>
        </p:scale>
        <p:origin x="618" y="8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9/25/2016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9/25/2016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9/25/2016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9/25/2016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9/25/2016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9/25/2016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9/25/2016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9/25/2016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9/25/2016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9/25/2016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9/25/2016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9/25/2016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en-US"/>
              <a:pPr/>
              <a:t>9/25/2016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GXa-oL16ko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" y="-1447800"/>
            <a:ext cx="9677398" cy="2514601"/>
          </a:xfrm>
        </p:spPr>
        <p:txBody>
          <a:bodyPr/>
          <a:lstStyle/>
          <a:p>
            <a:r>
              <a:rPr lang="en-US" dirty="0" smtClean="0"/>
              <a:t>September 26,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12" y="1066801"/>
            <a:ext cx="10439400" cy="5638799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5400" smtClean="0">
                <a:latin typeface="Showcard Gothic" panose="04020904020102020604" pitchFamily="82" charset="0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5400" smtClean="0">
                <a:latin typeface="Showcard Gothic" panose="04020904020102020604" pitchFamily="82" charset="0"/>
              </a:rPr>
              <a:t>Collect Textbook, PDN, Clicker</a:t>
            </a:r>
          </a:p>
          <a:p>
            <a:pPr marL="457200" indent="-457200">
              <a:buAutoNum type="arabicPeriod"/>
            </a:pPr>
            <a:r>
              <a:rPr lang="en-US" sz="5400" smtClean="0">
                <a:latin typeface="Showcard Gothic" panose="04020904020102020604" pitchFamily="82" charset="0"/>
              </a:rPr>
              <a:t>Please take your assigned seat</a:t>
            </a:r>
          </a:p>
          <a:p>
            <a:pPr marL="457200" indent="-457200">
              <a:buAutoNum type="arabicPeriod"/>
            </a:pPr>
            <a:r>
              <a:rPr lang="en-US" sz="5400" smtClean="0">
                <a:latin typeface="Showcard Gothic" panose="04020904020102020604" pitchFamily="82" charset="0"/>
              </a:rPr>
              <a:t>Open Textbook and complete PDN</a:t>
            </a:r>
            <a:endParaRPr lang="en-US" sz="5400" dirty="0"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1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5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0812" y="0"/>
            <a:ext cx="8686801" cy="1066800"/>
          </a:xfrm>
        </p:spPr>
        <p:txBody>
          <a:bodyPr>
            <a:normAutofit/>
          </a:bodyPr>
          <a:lstStyle/>
          <a:p>
            <a:r>
              <a:rPr lang="en-US" sz="5400" u="sng" dirty="0" smtClean="0">
                <a:latin typeface="Showcard Gothic" panose="04020904020102020604" pitchFamily="82" charset="0"/>
              </a:rPr>
              <a:t>7</a:t>
            </a:r>
            <a:r>
              <a:rPr lang="en-US" sz="5400" u="sng" baseline="30000" dirty="0" smtClean="0">
                <a:latin typeface="Showcard Gothic" panose="04020904020102020604" pitchFamily="82" charset="0"/>
              </a:rPr>
              <a:t>th</a:t>
            </a:r>
            <a:r>
              <a:rPr lang="en-US" sz="5400" u="sng" dirty="0" smtClean="0">
                <a:latin typeface="Showcard Gothic" panose="04020904020102020604" pitchFamily="82" charset="0"/>
              </a:rPr>
              <a:t> Grade TEK</a:t>
            </a:r>
            <a:endParaRPr lang="en-US" sz="5400" u="sng" dirty="0">
              <a:latin typeface="Showcard Gothic" panose="04020904020102020604" pitchFamily="8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31812" y="1066800"/>
            <a:ext cx="10972800" cy="5715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7.7A contrast situations where work is done with different amounts of force to situations where no work is done such as moving a box with a ramp and without a ramp, or standing still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-152400"/>
            <a:ext cx="8686801" cy="1066800"/>
          </a:xfrm>
        </p:spPr>
        <p:txBody>
          <a:bodyPr/>
          <a:lstStyle/>
          <a:p>
            <a:r>
              <a:rPr lang="en-US" sz="4400" u="sng" dirty="0" smtClean="0">
                <a:latin typeface="Showcard Gothic" panose="04020904020102020604" pitchFamily="82" charset="0"/>
              </a:rPr>
              <a:t>7</a:t>
            </a:r>
            <a:r>
              <a:rPr lang="en-US" sz="4400" u="sng" baseline="30000" dirty="0" smtClean="0">
                <a:latin typeface="Showcard Gothic" panose="04020904020102020604" pitchFamily="82" charset="0"/>
              </a:rPr>
              <a:t>th</a:t>
            </a:r>
            <a:r>
              <a:rPr lang="en-US" sz="4400" u="sng" dirty="0" smtClean="0">
                <a:latin typeface="Showcard Gothic" panose="04020904020102020604" pitchFamily="82" charset="0"/>
              </a:rPr>
              <a:t> Grade 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914400"/>
            <a:ext cx="11430000" cy="5791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LO: We will investigate work, force and distance through a virtual Glencoe lab.</a:t>
            </a:r>
          </a:p>
          <a:p>
            <a:pPr lvl="1"/>
            <a:r>
              <a:rPr lang="en-US" sz="4000" dirty="0" smtClean="0"/>
              <a:t>TEK 7.7a CONTRAST SITUATIONS WHERE WORK IS DONE WITH DIFFERENT AMOUNTS OF FORCE TO SITUATIONS WHERE NO WORK IS DONE SUCH AS MOVING A BOX WITH A RAMP,STANDING STILL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3171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-228600"/>
            <a:ext cx="8686801" cy="1066800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latin typeface="Showcard Gothic" panose="04020904020102020604" pitchFamily="82" charset="0"/>
              </a:rPr>
              <a:t>7</a:t>
            </a:r>
            <a:r>
              <a:rPr lang="en-US" sz="4400" u="sng" baseline="30000" dirty="0" smtClean="0">
                <a:latin typeface="Showcard Gothic" panose="04020904020102020604" pitchFamily="82" charset="0"/>
              </a:rPr>
              <a:t>TH</a:t>
            </a:r>
            <a:r>
              <a:rPr lang="en-US" sz="4400" u="sng" dirty="0" smtClean="0">
                <a:latin typeface="Showcard Gothic" panose="04020904020102020604" pitchFamily="82" charset="0"/>
              </a:rPr>
              <a:t> Grade DOL</a:t>
            </a:r>
            <a:endParaRPr lang="en-US" sz="4400" u="sng" dirty="0">
              <a:latin typeface="Showcard Gothic" panose="040209040201020206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2" y="1143000"/>
            <a:ext cx="10972800" cy="5562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DOL: I will complete 5 written assessment questions over work, force and distance via the all in clickers.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22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0812" y="-304800"/>
            <a:ext cx="8686801" cy="1066800"/>
          </a:xfrm>
        </p:spPr>
        <p:txBody>
          <a:bodyPr/>
          <a:lstStyle/>
          <a:p>
            <a:r>
              <a:rPr lang="en-US" u="sng" dirty="0" smtClean="0">
                <a:latin typeface="Showcard Gothic" panose="04020904020102020604" pitchFamily="82" charset="0"/>
              </a:rPr>
              <a:t>7</a:t>
            </a:r>
            <a:r>
              <a:rPr lang="en-US" u="sng" baseline="30000" dirty="0" smtClean="0">
                <a:latin typeface="Showcard Gothic" panose="04020904020102020604" pitchFamily="82" charset="0"/>
              </a:rPr>
              <a:t>th</a:t>
            </a:r>
            <a:r>
              <a:rPr lang="en-US" u="sng" dirty="0" smtClean="0">
                <a:latin typeface="Showcard Gothic" panose="04020904020102020604" pitchFamily="82" charset="0"/>
              </a:rPr>
              <a:t> Grade </a:t>
            </a:r>
            <a:endParaRPr lang="en-US" u="sng" dirty="0">
              <a:latin typeface="Showcard Gothic" panose="04020904020102020604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0812" y="762000"/>
            <a:ext cx="11811000" cy="60198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4000" dirty="0" smtClean="0"/>
              <a:t>What do you need to solve for how much wor</a:t>
            </a:r>
            <a:r>
              <a:rPr lang="en-US" sz="4000" dirty="0" smtClean="0"/>
              <a:t>k is/is not done on a object?</a:t>
            </a:r>
          </a:p>
          <a:p>
            <a:pPr marL="45720" indent="0">
              <a:buNone/>
            </a:pPr>
            <a:r>
              <a:rPr lang="en-US" sz="4000" dirty="0" smtClean="0"/>
              <a:t>Write your answer on the back of your Please Do Now.</a:t>
            </a:r>
          </a:p>
          <a:p>
            <a:pPr marL="45720" indent="0">
              <a:buNone/>
            </a:pPr>
            <a:r>
              <a:rPr lang="en-US" sz="4000" dirty="0" smtClean="0"/>
              <a:t>Use the link below to complete the foldable on Work</a:t>
            </a:r>
          </a:p>
          <a:p>
            <a:pPr marL="45720" indent="0">
              <a:buNone/>
            </a:pPr>
            <a:r>
              <a:rPr lang="en-US" sz="4000" dirty="0">
                <a:hlinkClick r:id="rId2"/>
              </a:rPr>
              <a:t>https://</a:t>
            </a:r>
            <a:r>
              <a:rPr lang="en-US" sz="4000" dirty="0" smtClean="0">
                <a:hlinkClick r:id="rId2"/>
              </a:rPr>
              <a:t>www.youtube.com/watch?v=fGXa-oL16ko</a:t>
            </a:r>
            <a:endParaRPr lang="en-US" sz="4000" dirty="0" smtClean="0"/>
          </a:p>
          <a:p>
            <a:pPr marL="45720" indent="0">
              <a:buNone/>
            </a:pPr>
            <a:endParaRPr lang="en-US" sz="4000" dirty="0" smtClean="0"/>
          </a:p>
          <a:p>
            <a:pPr marL="4572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0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6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4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D0870B-5333-4B89-B14A-85A8EA464D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contrast presentation (widescreen)</Template>
  <TotalTime>0</TotalTime>
  <Words>177</Words>
  <Application>Microsoft Office PowerPoint</Application>
  <PresentationFormat>Custom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Franklin Gothic Medium</vt:lpstr>
      <vt:lpstr>Showcard Gothic</vt:lpstr>
      <vt:lpstr>Business Contrast 16x9</vt:lpstr>
      <vt:lpstr>September 26, 2016</vt:lpstr>
      <vt:lpstr>7th Grade TEK</vt:lpstr>
      <vt:lpstr>7th Grade LO </vt:lpstr>
      <vt:lpstr>7TH Grade DOL</vt:lpstr>
      <vt:lpstr>7th Grade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2016-09-25T23:42:07Z</dcterms:created>
  <dcterms:modified xsi:type="dcterms:W3CDTF">2016-09-26T00:30:41Z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