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7"/>
  </p:notesMasterIdLst>
  <p:handoutMasterIdLst>
    <p:handoutMasterId r:id="rId8"/>
  </p:handoutMasterIdLst>
  <p:sldIdLst>
    <p:sldId id="259" r:id="rId3"/>
    <p:sldId id="260" r:id="rId4"/>
    <p:sldId id="261" r:id="rId5"/>
    <p:sldId id="262" r:id="rId6"/>
  </p:sldIdLst>
  <p:sldSz cx="12188825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75" d="100"/>
          <a:sy n="75" d="100"/>
        </p:scale>
        <p:origin x="974" y="365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9/22/2016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9/22/2016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6238" y="698500"/>
            <a:ext cx="62023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3588" y="3200400"/>
            <a:ext cx="8229600" cy="1066800"/>
          </a:xfrm>
        </p:spPr>
        <p:txBody>
          <a:bodyPr/>
          <a:lstStyle/>
          <a:p>
            <a:r>
              <a:rPr lang="en-US" smtClean="0"/>
              <a:t>Subtitle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228600"/>
            <a:ext cx="9144000" cy="1066800"/>
          </a:xfrm>
        </p:spPr>
        <p:txBody>
          <a:bodyPr/>
          <a:lstStyle/>
          <a:p>
            <a:r>
              <a:rPr lang="en-US" b="1" u="sng" dirty="0" smtClean="0"/>
              <a:t>September 22, 2016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027112" y="1563975"/>
            <a:ext cx="10591800" cy="43396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742950" indent="-742950">
              <a:buAutoNum type="arabicPeriod"/>
            </a:pPr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your pencil</a:t>
            </a:r>
          </a:p>
          <a:p>
            <a:pPr marL="742950" indent="-742950">
              <a:buAutoNum type="arabicPeriod"/>
            </a:pPr>
            <a:r>
              <a:rPr lang="en-US" sz="6000" b="1" u="sng" dirty="0" smtClean="0">
                <a:solidFill>
                  <a:srgbClr val="FF0000"/>
                </a:solidFill>
                <a:latin typeface="Forte" panose="03060902040502070203" pitchFamily="66" charset="0"/>
              </a:rPr>
              <a:t>NO Textbook Today</a:t>
            </a:r>
          </a:p>
          <a:p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  <a:cs typeface="Adobe Hebrew" panose="02040503050201020203" pitchFamily="18" charset="-79"/>
              </a:rPr>
              <a:t>3. Take assigned seat and work   </a:t>
            </a:r>
          </a:p>
          <a:p>
            <a:r>
              <a:rPr lang="en-US" sz="54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Adobe Hebrew" panose="02040503050201020203" pitchFamily="18" charset="-79"/>
              </a:rPr>
              <a:t> </a:t>
            </a:r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  <a:cs typeface="Adobe Hebrew" panose="02040503050201020203" pitchFamily="18" charset="-79"/>
              </a:rPr>
              <a:t>    on the card sort at your table</a:t>
            </a:r>
          </a:p>
          <a:p>
            <a:r>
              <a:rPr lang="en-US" sz="54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Adobe Hebrew" panose="02040503050201020203" pitchFamily="18" charset="-79"/>
              </a:rPr>
              <a:t> </a:t>
            </a:r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  <a:cs typeface="Adobe Hebrew" panose="02040503050201020203" pitchFamily="18" charset="-79"/>
              </a:rPr>
              <a:t>    quietly.</a:t>
            </a:r>
            <a:endParaRPr lang="en-US" sz="5400" dirty="0" smtClean="0">
              <a:latin typeface="Adobe Gothic Std B" panose="020B0800000000000000" pitchFamily="34" charset="-128"/>
              <a:ea typeface="Adobe Gothic Std B" panose="020B0800000000000000" pitchFamily="34" charset="-128"/>
              <a:cs typeface="Adobe Hebrew" panose="02040503050201020203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89012" y="1143000"/>
            <a:ext cx="10667999" cy="5486400"/>
          </a:xfrm>
        </p:spPr>
        <p:txBody>
          <a:bodyPr>
            <a:noAutofit/>
          </a:bodyPr>
          <a:lstStyle/>
          <a:p>
            <a:pPr lvl="0"/>
            <a:r>
              <a:rPr lang="en-US" sz="8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Counselors are speaking to all classes today about non-science topics.  </a:t>
            </a:r>
            <a:endParaRPr lang="en-US" sz="8000" dirty="0" smtClean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38079" y="-76200"/>
            <a:ext cx="9601200" cy="1143000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7</a:t>
            </a:r>
            <a:r>
              <a:rPr lang="en-US" sz="4400" b="1" u="sng" baseline="30000" dirty="0" smtClean="0"/>
              <a:t>th /</a:t>
            </a:r>
            <a:r>
              <a:rPr lang="en-US" sz="4400" b="1" u="sng" dirty="0" smtClean="0"/>
              <a:t> 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 TEKS</a:t>
            </a:r>
            <a:endParaRPr lang="en-US" sz="4400" b="1" u="sng" dirty="0"/>
          </a:p>
        </p:txBody>
      </p:sp>
    </p:spTree>
    <p:extLst>
      <p:ext uri="{BB962C8B-B14F-4D97-AF65-F5344CB8AC3E}">
        <p14:creationId xmlns:p14="http://schemas.microsoft.com/office/powerpoint/2010/main" val="68599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1674812" y="-152400"/>
            <a:ext cx="9601200" cy="1143000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7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and 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LO / DOL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2" y="990600"/>
            <a:ext cx="10668000" cy="57150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apply information we learned from the </a:t>
            </a:r>
            <a:r>
              <a:rPr lang="en-US" sz="66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counslors</a:t>
            </a:r>
            <a:r>
              <a:rPr lang="en-US" sz="6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today to real life situations in and out of the classroom.</a:t>
            </a:r>
          </a:p>
          <a:p>
            <a:pPr lvl="1"/>
            <a:r>
              <a:rPr lang="en-US" sz="6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TEKS: N/A</a:t>
            </a:r>
          </a:p>
        </p:txBody>
      </p:sp>
    </p:spTree>
    <p:extLst>
      <p:ext uri="{BB962C8B-B14F-4D97-AF65-F5344CB8AC3E}">
        <p14:creationId xmlns:p14="http://schemas.microsoft.com/office/powerpoint/2010/main" val="141978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 title="Title and Content Layout with Chart"/>
          <p:cNvSpPr txBox="1">
            <a:spLocks/>
          </p:cNvSpPr>
          <p:nvPr/>
        </p:nvSpPr>
        <p:spPr>
          <a:xfrm>
            <a:off x="1674812" y="-152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u="sng" smtClean="0"/>
              <a:t>7</a:t>
            </a:r>
            <a:r>
              <a:rPr lang="en-US" sz="4400" b="1" u="sng" baseline="30000" smtClean="0"/>
              <a:t>th</a:t>
            </a:r>
            <a:r>
              <a:rPr lang="en-US" sz="4400" b="1" u="sng" smtClean="0"/>
              <a:t> and 6</a:t>
            </a:r>
            <a:r>
              <a:rPr lang="en-US" sz="4400" b="1" u="sng" baseline="30000" smtClean="0"/>
              <a:t>th</a:t>
            </a:r>
            <a:r>
              <a:rPr lang="en-US" sz="4400" b="1" u="sng" smtClean="0"/>
              <a:t> LO / DOL</a:t>
            </a:r>
            <a:endParaRPr lang="en-US" sz="4400" b="1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989012" y="1066800"/>
            <a:ext cx="10591800" cy="56388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write an exit slip to explain 2 things I learned today from the counselors and how I will apply this information to my daily life.</a:t>
            </a:r>
            <a:endParaRPr lang="en-US" sz="6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7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template" id="{937EFE6A-8CE5-4A5C-8AD7-E2948927A036}" vid="{D6F8E6E7-0932-4929-AF45-A0C96E4D3BC0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A80C33-DBF0-414D-A0CF-0F4E51886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0</TotalTime>
  <Words>113</Words>
  <Application>Microsoft Office PowerPoint</Application>
  <PresentationFormat>Custom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Gothic Std B</vt:lpstr>
      <vt:lpstr>굴림</vt:lpstr>
      <vt:lpstr>Adobe Hebrew</vt:lpstr>
      <vt:lpstr>Arial</vt:lpstr>
      <vt:lpstr>Century Gothic</vt:lpstr>
      <vt:lpstr>Forte</vt:lpstr>
      <vt:lpstr>Vertical and Horizontal design template</vt:lpstr>
      <vt:lpstr>September 22, 2016</vt:lpstr>
      <vt:lpstr>7th / 6th  TEKS</vt:lpstr>
      <vt:lpstr>7th and 6th LO / DOL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2016-09-22T12:22:05Z</dcterms:created>
  <dcterms:modified xsi:type="dcterms:W3CDTF">2016-09-22T12:43:27Z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TC034606069991</vt:lpwstr>
  </property>
</Properties>
</file>