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8372" y="-1686255"/>
            <a:ext cx="8689976" cy="2509213"/>
          </a:xfrm>
        </p:spPr>
        <p:txBody>
          <a:bodyPr/>
          <a:lstStyle/>
          <a:p>
            <a:r>
              <a:rPr lang="en-US" b="1" u="sng" dirty="0" smtClean="0"/>
              <a:t>September 21, 2016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56080"/>
            <a:ext cx="12192000" cy="3601719"/>
          </a:xfrm>
          <a:noFill/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>
                <a:ln w="28575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 smtClean="0">
                <a:ln w="28575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Take out Yesterday PDN / Test Review and study for District Test</a:t>
            </a:r>
            <a:endParaRPr lang="en-US" sz="5400" dirty="0">
              <a:ln w="28575">
                <a:solidFill>
                  <a:schemeClr val="bg1"/>
                </a:solidFill>
              </a:ln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9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7455" y="-133323"/>
            <a:ext cx="10364451" cy="1047723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7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Grade TEKS</a:t>
            </a:r>
            <a:endParaRPr lang="en-US" sz="4400" b="1" u="sng" dirty="0"/>
          </a:p>
        </p:txBody>
      </p:sp>
      <p:sp>
        <p:nvSpPr>
          <p:cNvPr id="4" name="Rectangle 3"/>
          <p:cNvSpPr/>
          <p:nvPr/>
        </p:nvSpPr>
        <p:spPr>
          <a:xfrm>
            <a:off x="955040" y="914400"/>
            <a:ext cx="1123696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7.5A Recognize that radiant energy from the sun is transformed into chemical energy through the process of photosynthesis</a:t>
            </a:r>
          </a:p>
          <a:p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7.5B Demonstrate and explain the cycling of matter within living systems such as in the decay of biomass in a compost bin</a:t>
            </a:r>
          </a:p>
          <a:p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7.5C Diagram the flow of energy through living systems, including food chains, food webs, and energy pyramids.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7120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957" y="-24384"/>
            <a:ext cx="10364451" cy="960347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6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Grade </a:t>
            </a:r>
            <a:r>
              <a:rPr lang="en-US" sz="4400" b="1" u="sng" dirty="0" err="1" smtClean="0"/>
              <a:t>Teks</a:t>
            </a:r>
            <a:endParaRPr lang="en-US" sz="4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44764" y="935963"/>
            <a:ext cx="11547236" cy="6447919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6.5A know that an element is a pure substance represented by chemical symbols</a:t>
            </a:r>
          </a:p>
          <a:p>
            <a:r>
              <a:rPr lang="en-US" sz="32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6.5C Differentiate between elements and compounds on the most basic level</a:t>
            </a:r>
          </a:p>
          <a:p>
            <a:r>
              <a:rPr lang="en-US" sz="32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6.5D Identify the formation of a new substance by using the evidence of a possible chemical change such as production of gas, change in temperature, production of precipitate or color change</a:t>
            </a:r>
          </a:p>
          <a:p>
            <a:r>
              <a:rPr lang="en-US" sz="32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6.6A compare metals, nonmetals and metalloids using physical properties such as luster, conductivity or malleability</a:t>
            </a:r>
          </a:p>
          <a:p>
            <a:r>
              <a:rPr lang="en-US" sz="32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6.6B Calculate density to identify an unknown substance</a:t>
            </a:r>
          </a:p>
          <a:p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240197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039" y="0"/>
            <a:ext cx="10364451" cy="1063979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7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Grade LO/DOL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7264" y="1712977"/>
            <a:ext cx="11838432" cy="5145023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apply our knowledge over photosynthesis, cycles of matter, food chains, food webs and energy pyramids to complete the 1</a:t>
            </a:r>
            <a:r>
              <a:rPr lang="en-US" sz="4400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</a:t>
            </a:r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6 week district test.</a:t>
            </a:r>
          </a:p>
          <a:p>
            <a:pPr lvl="1"/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TEKS: 7.5A / 7.5B / 7.5C</a:t>
            </a:r>
            <a:endParaRPr lang="en-US" sz="4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933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807" y="-283691"/>
            <a:ext cx="10364451" cy="1596177"/>
          </a:xfrm>
        </p:spPr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LO/DOL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60832" y="1312486"/>
            <a:ext cx="11411712" cy="447871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DOL: I will complete an exit slip where I will explain 1 things I did well on the test and 1 thing I am still struggling on over photosynthesis, cycles of matter, food chains, food webs and energy pyramids.</a:t>
            </a:r>
          </a:p>
        </p:txBody>
      </p:sp>
    </p:spTree>
    <p:extLst>
      <p:ext uri="{BB962C8B-B14F-4D97-AF65-F5344CB8AC3E}">
        <p14:creationId xmlns:p14="http://schemas.microsoft.com/office/powerpoint/2010/main" val="2105597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071" y="-198347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sz="4400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sz="4400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LO/DOL</a:t>
            </a:r>
            <a:endParaRPr lang="en-US" sz="4400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75360" y="950976"/>
            <a:ext cx="11021568" cy="5907024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apply our knowledge over properties of matter, elements, compounds, chemical/physical properties and chemical/physical changes to complete the 1</a:t>
            </a:r>
            <a:r>
              <a:rPr lang="en-US" sz="4000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</a:t>
            </a: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6 weeks district test.</a:t>
            </a:r>
          </a:p>
          <a:p>
            <a:pPr lvl="1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TEK6.5a / 6.5c / 6.5d / 6.6a / 6.6b</a:t>
            </a: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783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031" y="-198347"/>
            <a:ext cx="10364451" cy="1596177"/>
          </a:xfrm>
        </p:spPr>
        <p:txBody>
          <a:bodyPr/>
          <a:lstStyle/>
          <a:p>
            <a:r>
              <a:rPr lang="en-US" b="1" u="sng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b="1" u="sng" baseline="30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LO/DOL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90016" y="926592"/>
            <a:ext cx="11106912" cy="5742432"/>
          </a:xfrm>
        </p:spPr>
        <p:txBody>
          <a:bodyPr>
            <a:noAutofit/>
          </a:bodyPr>
          <a:lstStyle/>
          <a:p>
            <a:r>
              <a:rPr lang="en-US" sz="44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</a:t>
            </a:r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: I will complete an exit slip that explains 1 thing I did well on the test and 1 thing I still need to work on over properties of matter, element, compound, chemical / physical properties, and chemical / physical changes.</a:t>
            </a:r>
            <a:endParaRPr lang="en-US" sz="4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158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7119" y="-293022"/>
            <a:ext cx="10364451" cy="1596177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/ 6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once complete test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793380"/>
            <a:ext cx="12070080" cy="5171439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1. Make sure name / class period is at top of test</a:t>
            </a:r>
          </a:p>
          <a:p>
            <a:r>
              <a:rPr lang="en-US" sz="3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2. make sure all bubbles have completely filled in in pencil or blue/black ink</a:t>
            </a:r>
          </a:p>
          <a:p>
            <a:r>
              <a:rPr lang="en-US" sz="3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3. turn test and scan-</a:t>
            </a:r>
            <a:r>
              <a:rPr lang="en-US" sz="36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tron</a:t>
            </a:r>
            <a:r>
              <a:rPr lang="en-US" sz="3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into metal baskets on table in front of milk crates.</a:t>
            </a:r>
          </a:p>
          <a:p>
            <a:r>
              <a:rPr lang="en-US" sz="3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4. Collect a card sort from the stations tables and silently work on them till everyone is finished with test.</a:t>
            </a:r>
            <a:endParaRPr lang="en-US" sz="3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814302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22</TotalTime>
  <Words>421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Adobe Gothic Std B</vt:lpstr>
      <vt:lpstr>Arial</vt:lpstr>
      <vt:lpstr>Tw Cen MT</vt:lpstr>
      <vt:lpstr>Droplet</vt:lpstr>
      <vt:lpstr>September 21, 2016</vt:lpstr>
      <vt:lpstr>7th Grade TEKS</vt:lpstr>
      <vt:lpstr>6th Grade Teks</vt:lpstr>
      <vt:lpstr>7th Grade LO/DOL</vt:lpstr>
      <vt:lpstr>7th Grade LO/DOL</vt:lpstr>
      <vt:lpstr>6th Grade LO/DOL</vt:lpstr>
      <vt:lpstr>6th Grade LO/DOL</vt:lpstr>
      <vt:lpstr>7th / 6th Grade once complete test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21, 2016</dc:title>
  <dc:creator>Pease, Katherine J</dc:creator>
  <cp:lastModifiedBy>Pease, Katherine J</cp:lastModifiedBy>
  <cp:revision>3</cp:revision>
  <cp:lastPrinted>2016-09-20T23:00:09Z</cp:lastPrinted>
  <dcterms:created xsi:type="dcterms:W3CDTF">2016-09-20T22:38:25Z</dcterms:created>
  <dcterms:modified xsi:type="dcterms:W3CDTF">2016-09-20T23:00:56Z</dcterms:modified>
</cp:coreProperties>
</file>