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-48" y="-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26AF4-87C8-4975-8A6E-F1E6536D2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6EDFB2-B176-4E3B-9FC4-2861D7F015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D5F488-C2E4-450B-8047-60E42C7C4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03F1-7A68-4489-AAAB-1B403D2091F5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3B491-2601-4641-B483-857C49286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292171-1C85-42A3-A8E8-6ECD1A2FF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BD251-B1C4-43BA-8FBB-78ADAECAB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137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5241A-2C5F-4194-980A-7720A8A0A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58C91B-EEBF-4714-B9C0-E7EBF91FF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08D45C-2683-4146-8E8A-8E290D07C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03F1-7A68-4489-AAAB-1B403D2091F5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64BAA-AC6E-4ABB-BA99-29788D0BA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A96E98-ED83-468D-A5FE-0F64A2796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BD251-B1C4-43BA-8FBB-78ADAECAB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22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F493D9-F07B-4501-AD24-1DFCD561BF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EF941F-E009-43A6-92A1-B6D4465C2A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A9FE30-64A4-4176-8DA7-1299D0174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03F1-7A68-4489-AAAB-1B403D2091F5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85722-22C7-4DB9-B543-4473534C7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3D68C3-D1B6-4C50-AA87-8A3FED91B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BD251-B1C4-43BA-8FBB-78ADAECAB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74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7124D-93DA-4B6C-8FBF-2C9FBF7B8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283DA-DA22-474A-BFBA-7BBBDB595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28F65-6820-4C6A-BAF5-FEBCE3C99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03F1-7A68-4489-AAAB-1B403D2091F5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13E9B-1E1C-4BFD-88B0-04D677832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20BC18-8565-43D2-A164-53257ED5F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BD251-B1C4-43BA-8FBB-78ADAECAB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828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2AF97-2CE5-48E3-BE06-87DD5562F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D311F6-3265-469F-976A-466C343195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4FA04-80B3-45E2-8BB7-57AB58279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03F1-7A68-4489-AAAB-1B403D2091F5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C385E8-1065-4174-A8E9-950621205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8D9F39-AD93-4E9F-9B46-3FBB19307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BD251-B1C4-43BA-8FBB-78ADAECAB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40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790EE-EB1C-47BE-998D-0C1656C06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691E2-8AFD-408B-BAE3-A08DB2D665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1FE2CC-68FD-415F-92D9-8F2B1018D3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8385FC-1BDD-4F07-BEC1-9CE2F7694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03F1-7A68-4489-AAAB-1B403D2091F5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17B58-A00E-45A4-845D-4BD636464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64E749-C13E-4B88-90AF-79BB68D55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BD251-B1C4-43BA-8FBB-78ADAECAB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89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233E9-0B81-4CD8-81BD-228651FB5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F78989-DAB9-42AF-8FF7-90DBFC035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9D3688-14C5-442F-B259-A044CEE1B3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73D7A7-F8CD-4440-9BA5-6A66FF3376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0150E9-3623-42F8-997B-6C1906DCB7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557330-2A10-41DE-BB08-16C144646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03F1-7A68-4489-AAAB-1B403D2091F5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94A487-599B-42D8-B82C-F8E403B10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EF34FF-8327-471F-A484-9DFB146CC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BD251-B1C4-43BA-8FBB-78ADAECAB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329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08BEE-A8BF-4F45-9411-171ED6944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2003CC-9DC7-404D-B237-BF8D02A26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03F1-7A68-4489-AAAB-1B403D2091F5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D7BFE6-79EA-47CF-A005-DEC77A82A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D7F4B4-B594-4E00-870A-630269259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BD251-B1C4-43BA-8FBB-78ADAECAB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35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B83C85-899A-4BB0-92FE-7F36F032C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03F1-7A68-4489-AAAB-1B403D2091F5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1B74EB-B72B-4B54-9A29-E78DFBB4E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6E1D8-6F61-441B-8710-6CC4FAFE9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BD251-B1C4-43BA-8FBB-78ADAECAB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15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6178C-2381-4381-A99A-CCCD6DC1A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DCFA5-8D84-4C66-9D05-FEB56F06E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2E3127-4D60-4F3C-B614-16F97BCED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677437-2D69-40DB-8EB8-8C2F1C1CA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03F1-7A68-4489-AAAB-1B403D2091F5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5E943B-C9C0-4DD6-80BC-840398444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F1C34E-0261-41E0-8128-E82D56A5C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BD251-B1C4-43BA-8FBB-78ADAECAB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693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69E29-75A6-493B-89C6-95E7265B9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C357A8-C8FB-4B8D-BEA9-D817DF9327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8B185E-8EF8-4C3B-89C8-2FB5A21476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DA9838-D2FA-4FD0-8FA3-E4D74986C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03F1-7A68-4489-AAAB-1B403D2091F5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D7C58B-4BB5-4DA8-93A5-C4FEF4A86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303AC8-1D64-47B4-A5D8-59DF62276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BD251-B1C4-43BA-8FBB-78ADAECAB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19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922D6A-FF81-4729-BAC7-EC2B17DE5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227584-EBC5-4EAF-9676-B730E6FBC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ACEBE-E34D-4381-A711-49B287359F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B03F1-7A68-4489-AAAB-1B403D2091F5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5707A-D9C4-4B31-A992-9C322C16EC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E72E7-4996-4C9F-9E66-514047760B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BD251-B1C4-43BA-8FBB-78ADAECAB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91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hyperlink" Target="https://www.youtube.com/watch?v=vxcckm0q2t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DD65F-67A1-4219-914B-72B925EC4B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0256"/>
            <a:ext cx="9144000" cy="942107"/>
          </a:xfrm>
        </p:spPr>
        <p:txBody>
          <a:bodyPr/>
          <a:lstStyle/>
          <a:p>
            <a:r>
              <a:rPr lang="en-US" dirty="0"/>
              <a:t>September 19, 2017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72FDEC-0A3C-4D80-AF9E-F622DA562C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2651" y="1044986"/>
            <a:ext cx="12097732" cy="5608948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6000" dirty="0"/>
              <a:t>DOL Quiz over Monday Lessons</a:t>
            </a:r>
          </a:p>
          <a:p>
            <a:pPr marL="457200" indent="-457200" algn="l">
              <a:buAutoNum type="arabicPeriod"/>
            </a:pPr>
            <a:r>
              <a:rPr lang="en-US" sz="6000" dirty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6000" dirty="0"/>
              <a:t>Sit in assigned seat</a:t>
            </a:r>
          </a:p>
          <a:p>
            <a:pPr marL="457200" indent="-457200" algn="l">
              <a:buAutoNum type="arabicPeriod"/>
            </a:pPr>
            <a:r>
              <a:rPr lang="en-US" sz="6000" dirty="0"/>
              <a:t>Complete DOL on own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C12EDB-5725-43FC-A346-9E1B14292B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4851132"/>
            <a:ext cx="12060455" cy="2006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863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B3D33-251B-4F10-946D-20B8B2DAB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3200"/>
            <a:ext cx="5473700" cy="5973763"/>
          </a:xfrm>
        </p:spPr>
        <p:txBody>
          <a:bodyPr>
            <a:noAutofit/>
          </a:bodyPr>
          <a:lstStyle/>
          <a:p>
            <a:pPr algn="ctr"/>
            <a:r>
              <a:rPr lang="en-US" sz="5400" i="1" u="sng" dirty="0"/>
              <a:t>7</a:t>
            </a:r>
            <a:r>
              <a:rPr lang="en-US" sz="5400" i="1" u="sng" baseline="30000" dirty="0"/>
              <a:t>th</a:t>
            </a:r>
            <a:r>
              <a:rPr lang="en-US" sz="5400" i="1" u="sng" dirty="0"/>
              <a:t> Grade</a:t>
            </a:r>
          </a:p>
          <a:p>
            <a:r>
              <a:rPr lang="en-US" sz="5400" dirty="0"/>
              <a:t>LO: We will compare / contrast the structure and function of plant and animal cell organelles.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30DEA17-F0ED-4F8A-92A2-4BFFB062192D}"/>
              </a:ext>
            </a:extLst>
          </p:cNvPr>
          <p:cNvSpPr txBox="1"/>
          <p:nvPr/>
        </p:nvSpPr>
        <p:spPr>
          <a:xfrm>
            <a:off x="6197600" y="114300"/>
            <a:ext cx="58801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i="1" u="sng" dirty="0"/>
              <a:t>6</a:t>
            </a:r>
            <a:r>
              <a:rPr lang="en-US" sz="6600" i="1" u="sng" baseline="30000" dirty="0"/>
              <a:t>th</a:t>
            </a:r>
            <a:r>
              <a:rPr lang="en-US" sz="6600" i="1" u="sng" dirty="0"/>
              <a:t> Grade</a:t>
            </a:r>
          </a:p>
          <a:p>
            <a:r>
              <a:rPr lang="en-US" sz="6600" dirty="0"/>
              <a:t>LO: We will determine what density is and how to solve for it.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314A4A2-1BA7-41C6-B803-BE4792D10806}"/>
              </a:ext>
            </a:extLst>
          </p:cNvPr>
          <p:cNvCxnSpPr/>
          <p:nvPr/>
        </p:nvCxnSpPr>
        <p:spPr>
          <a:xfrm>
            <a:off x="5473700" y="355600"/>
            <a:ext cx="0" cy="61595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7D70980E-1DCA-490D-AC98-46D872B586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70959"/>
            <a:ext cx="12192000" cy="587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134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105D295-D8B4-4AD2-9264-8D3486FA7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3200"/>
            <a:ext cx="5473700" cy="5973763"/>
          </a:xfrm>
        </p:spPr>
        <p:txBody>
          <a:bodyPr>
            <a:noAutofit/>
          </a:bodyPr>
          <a:lstStyle/>
          <a:p>
            <a:pPr algn="ctr"/>
            <a:r>
              <a:rPr lang="en-US" sz="5400" i="1" u="sng" dirty="0"/>
              <a:t>7</a:t>
            </a:r>
            <a:r>
              <a:rPr lang="en-US" sz="5400" i="1" u="sng" baseline="30000" dirty="0"/>
              <a:t>th</a:t>
            </a:r>
            <a:r>
              <a:rPr lang="en-US" sz="5400" i="1" u="sng" dirty="0"/>
              <a:t> Grade</a:t>
            </a:r>
          </a:p>
          <a:p>
            <a:r>
              <a:rPr lang="en-US" sz="5400" dirty="0"/>
              <a:t>DOL: I will complete written assessment questions over animal and plant cells.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B54538-724E-4100-AAEE-1233B31586C7}"/>
              </a:ext>
            </a:extLst>
          </p:cNvPr>
          <p:cNvSpPr txBox="1"/>
          <p:nvPr/>
        </p:nvSpPr>
        <p:spPr>
          <a:xfrm>
            <a:off x="5740400" y="114300"/>
            <a:ext cx="63373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i="1" u="sng" dirty="0"/>
              <a:t>6</a:t>
            </a:r>
            <a:r>
              <a:rPr lang="en-US" sz="6600" i="1" u="sng" baseline="30000" dirty="0"/>
              <a:t>th</a:t>
            </a:r>
            <a:r>
              <a:rPr lang="en-US" sz="6600" i="1" u="sng" dirty="0"/>
              <a:t> Grade</a:t>
            </a:r>
          </a:p>
          <a:p>
            <a:r>
              <a:rPr lang="en-US" sz="6600" dirty="0"/>
              <a:t>DOL: I will complete written assessment questions over density.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6411A96-BA6E-4D60-8522-49CC788F8BFA}"/>
              </a:ext>
            </a:extLst>
          </p:cNvPr>
          <p:cNvCxnSpPr/>
          <p:nvPr/>
        </p:nvCxnSpPr>
        <p:spPr>
          <a:xfrm>
            <a:off x="5473700" y="355600"/>
            <a:ext cx="0" cy="61595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012A6731-EFCC-445A-94C3-5D0976060D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70959"/>
            <a:ext cx="12192000" cy="587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474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CF5BE47-5315-4BD1-94E2-8EA4D1D18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3200"/>
            <a:ext cx="5473700" cy="5973763"/>
          </a:xfrm>
        </p:spPr>
        <p:txBody>
          <a:bodyPr>
            <a:noAutofit/>
          </a:bodyPr>
          <a:lstStyle/>
          <a:p>
            <a:pPr algn="ctr"/>
            <a:r>
              <a:rPr lang="en-US" sz="5400" i="1" u="sng" dirty="0"/>
              <a:t>7</a:t>
            </a:r>
            <a:r>
              <a:rPr lang="en-US" sz="5400" i="1" u="sng" baseline="30000" dirty="0"/>
              <a:t>th</a:t>
            </a:r>
            <a:r>
              <a:rPr lang="en-US" sz="5400" i="1" u="sng" dirty="0"/>
              <a:t> Grade</a:t>
            </a:r>
          </a:p>
          <a:p>
            <a:pPr algn="ctr"/>
            <a:r>
              <a:rPr lang="en-US" sz="3600" dirty="0" err="1"/>
              <a:t>TeK</a:t>
            </a:r>
            <a:r>
              <a:rPr lang="en-US" sz="3600" dirty="0"/>
              <a:t> 7.12D</a:t>
            </a:r>
          </a:p>
          <a:p>
            <a:pPr algn="ctr"/>
            <a:r>
              <a:rPr lang="en-US" sz="3600" dirty="0"/>
              <a:t>(D)  differentiate between structure and function in plant and animal cell organelles, including cell membrane, cell wall, nucleus, cytoplasm, mitochondrion, chloroplast, and vacuole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1E6ADB-BA28-47DD-B2CF-FF2014545F44}"/>
              </a:ext>
            </a:extLst>
          </p:cNvPr>
          <p:cNvSpPr txBox="1"/>
          <p:nvPr/>
        </p:nvSpPr>
        <p:spPr>
          <a:xfrm>
            <a:off x="5976219" y="0"/>
            <a:ext cx="58801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i="1" u="sng" dirty="0"/>
              <a:t>6</a:t>
            </a:r>
            <a:r>
              <a:rPr lang="en-US" sz="6600" i="1" u="sng" baseline="30000" dirty="0"/>
              <a:t>th</a:t>
            </a:r>
            <a:r>
              <a:rPr lang="en-US" sz="6600" i="1" u="sng" dirty="0"/>
              <a:t> Grade</a:t>
            </a:r>
          </a:p>
          <a:p>
            <a:pPr algn="ctr"/>
            <a:r>
              <a:rPr lang="en-US" sz="5400" dirty="0"/>
              <a:t>TEK 6.6B</a:t>
            </a:r>
          </a:p>
          <a:p>
            <a:pPr algn="ctr"/>
            <a:r>
              <a:rPr lang="en-US" sz="5400" dirty="0"/>
              <a:t>(B)  calculate density to identify an unknown substance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3EEEE58-196D-46DB-ADD7-ED4F3C925F99}"/>
              </a:ext>
            </a:extLst>
          </p:cNvPr>
          <p:cNvCxnSpPr/>
          <p:nvPr/>
        </p:nvCxnSpPr>
        <p:spPr>
          <a:xfrm>
            <a:off x="5473700" y="355600"/>
            <a:ext cx="0" cy="61595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A6BA44D3-7A20-4905-BFE1-F16261FFBC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55907"/>
            <a:ext cx="12192000" cy="1102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199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25C01C3-C41A-4BCC-9C87-9FBE6B265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3200"/>
            <a:ext cx="5473700" cy="5973763"/>
          </a:xfrm>
        </p:spPr>
        <p:txBody>
          <a:bodyPr>
            <a:noAutofit/>
          </a:bodyPr>
          <a:lstStyle/>
          <a:p>
            <a:pPr algn="ctr"/>
            <a:r>
              <a:rPr lang="en-US" sz="5400" i="1" u="sng" dirty="0"/>
              <a:t>7</a:t>
            </a:r>
            <a:r>
              <a:rPr lang="en-US" sz="5400" i="1" u="sng" baseline="30000" dirty="0"/>
              <a:t>th</a:t>
            </a:r>
            <a:r>
              <a:rPr lang="en-US" sz="5400" i="1" u="sng" dirty="0"/>
              <a:t> Grade</a:t>
            </a:r>
          </a:p>
          <a:p>
            <a:pPr marL="0" indent="0" algn="ctr">
              <a:buNone/>
            </a:pPr>
            <a:r>
              <a:rPr lang="en-US" sz="5400" i="1" dirty="0"/>
              <a:t>Agenda</a:t>
            </a:r>
          </a:p>
          <a:p>
            <a:r>
              <a:rPr lang="en-US" sz="5400" dirty="0"/>
              <a:t>1. DOL Quiz</a:t>
            </a:r>
          </a:p>
          <a:p>
            <a:r>
              <a:rPr lang="en-US" sz="5400" dirty="0"/>
              <a:t>2. SLO Test</a:t>
            </a:r>
          </a:p>
          <a:p>
            <a:r>
              <a:rPr lang="en-US" sz="5400" dirty="0"/>
              <a:t>3. Cell Organelle Card Sort</a:t>
            </a:r>
          </a:p>
          <a:p>
            <a:r>
              <a:rPr lang="en-US" sz="5400" dirty="0"/>
              <a:t>4. DOL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1C5DA5-EFF0-46C8-B00D-EEECD4C80550}"/>
              </a:ext>
            </a:extLst>
          </p:cNvPr>
          <p:cNvSpPr txBox="1"/>
          <p:nvPr/>
        </p:nvSpPr>
        <p:spPr>
          <a:xfrm>
            <a:off x="5740400" y="114300"/>
            <a:ext cx="63373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i="1" u="sng" dirty="0"/>
              <a:t>6</a:t>
            </a:r>
            <a:r>
              <a:rPr lang="en-US" sz="6600" i="1" u="sng" baseline="30000" dirty="0"/>
              <a:t>th</a:t>
            </a:r>
            <a:r>
              <a:rPr lang="en-US" sz="6600" i="1" u="sng" dirty="0"/>
              <a:t> Grade</a:t>
            </a:r>
          </a:p>
          <a:p>
            <a:pPr algn="ctr"/>
            <a:r>
              <a:rPr lang="en-US" sz="6600" i="1" dirty="0"/>
              <a:t>Agenda</a:t>
            </a:r>
          </a:p>
          <a:p>
            <a:pPr marL="1143000" indent="-1143000">
              <a:buAutoNum type="arabicPeriod"/>
            </a:pPr>
            <a:r>
              <a:rPr lang="en-US" sz="5400" dirty="0"/>
              <a:t>DOL Quiz</a:t>
            </a:r>
          </a:p>
          <a:p>
            <a:pPr marL="1143000" indent="-1143000">
              <a:buAutoNum type="arabicPeriod"/>
            </a:pPr>
            <a:r>
              <a:rPr lang="en-US" sz="5400" dirty="0"/>
              <a:t>SLO test</a:t>
            </a:r>
          </a:p>
          <a:p>
            <a:pPr marL="1143000" indent="-1143000">
              <a:buAutoNum type="arabicPeriod"/>
            </a:pPr>
            <a:r>
              <a:rPr lang="en-US" sz="5400" dirty="0"/>
              <a:t>Density Power Point</a:t>
            </a:r>
          </a:p>
          <a:p>
            <a:pPr marL="1143000" indent="-1143000">
              <a:buAutoNum type="arabicPeriod"/>
            </a:pPr>
            <a:r>
              <a:rPr lang="en-US" sz="5400" dirty="0"/>
              <a:t>DOL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D52AA0C-7AFA-454D-B3B5-930B7C980588}"/>
              </a:ext>
            </a:extLst>
          </p:cNvPr>
          <p:cNvCxnSpPr/>
          <p:nvPr/>
        </p:nvCxnSpPr>
        <p:spPr>
          <a:xfrm>
            <a:off x="5473700" y="355600"/>
            <a:ext cx="0" cy="61595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9E25048F-0E9F-4909-ACEA-804364AE09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70959"/>
            <a:ext cx="12192000" cy="587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433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51528-9225-4FF0-B74D-B18B1CD0A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7200" b="1" i="1" u="sng" dirty="0"/>
              <a:t>6</a:t>
            </a:r>
            <a:r>
              <a:rPr lang="en-US" sz="7200" b="1" i="1" u="sng" baseline="30000" dirty="0"/>
              <a:t>th</a:t>
            </a:r>
            <a:r>
              <a:rPr lang="en-US" sz="7200" b="1" i="1" u="sng" dirty="0"/>
              <a:t> Grade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16478-3015-409A-8E9E-9136420F6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5406"/>
            <a:ext cx="10515600" cy="5582653"/>
          </a:xfrm>
        </p:spPr>
        <p:txBody>
          <a:bodyPr>
            <a:normAutofit/>
          </a:bodyPr>
          <a:lstStyle/>
          <a:p>
            <a:r>
              <a:rPr lang="en-US" sz="5400" dirty="0"/>
              <a:t>How is it that an iron nail will sink in water, but float in Mercury? Explain.</a:t>
            </a:r>
          </a:p>
          <a:p>
            <a:r>
              <a:rPr lang="en-US" dirty="0">
                <a:hlinkClick r:id="rId2"/>
              </a:rPr>
              <a:t>https://www.youtube.com/watch?v=vxcckm0q2tA</a:t>
            </a:r>
            <a:endParaRPr lang="en-US" dirty="0"/>
          </a:p>
          <a:p>
            <a:endParaRPr lang="en-US" dirty="0"/>
          </a:p>
          <a:p>
            <a:r>
              <a:rPr lang="en-US" dirty="0"/>
              <a:t>Follow along with power point to complete Notes on Density.</a:t>
            </a:r>
          </a:p>
          <a:p>
            <a:r>
              <a:rPr lang="en-US" dirty="0"/>
              <a:t>Go to </a:t>
            </a:r>
            <a:r>
              <a:rPr lang="en-US" dirty="0">
                <a:hlinkClick r:id="rId3"/>
              </a:rPr>
              <a:t>www.coachpease.com</a:t>
            </a:r>
            <a:endParaRPr lang="en-US" dirty="0"/>
          </a:p>
          <a:p>
            <a:r>
              <a:rPr lang="en-US" dirty="0"/>
              <a:t>Click on 1</a:t>
            </a:r>
            <a:r>
              <a:rPr lang="en-US" baseline="30000" dirty="0"/>
              <a:t>st</a:t>
            </a:r>
            <a:r>
              <a:rPr lang="en-US" dirty="0"/>
              <a:t> 6 weeks</a:t>
            </a:r>
          </a:p>
          <a:p>
            <a:r>
              <a:rPr lang="en-US" dirty="0"/>
              <a:t>Scroll down to 6</a:t>
            </a:r>
            <a:r>
              <a:rPr lang="en-US" baseline="30000" dirty="0"/>
              <a:t>th</a:t>
            </a:r>
            <a:r>
              <a:rPr lang="en-US" dirty="0"/>
              <a:t> Grade 2017-2018</a:t>
            </a:r>
          </a:p>
          <a:p>
            <a:r>
              <a:rPr lang="en-US" dirty="0"/>
              <a:t>Click on Density Power Point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880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085D0-ECBB-42A7-8F84-A12AA9B0B1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947069"/>
          </a:xfrm>
        </p:spPr>
        <p:txBody>
          <a:bodyPr/>
          <a:lstStyle/>
          <a:p>
            <a:r>
              <a:rPr lang="en-US" u="sng" dirty="0"/>
              <a:t>On pg. 6 in Journal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25DEED-A076-49E0-9C0E-2B56E3378A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47069"/>
            <a:ext cx="12192000" cy="5910931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dirty="0"/>
              <a:t>What is Density?						Complete the triangle Below</a:t>
            </a:r>
          </a:p>
          <a:p>
            <a:pPr marL="457200" indent="-457200" algn="l">
              <a:buAutoNum type="arabicPeriod"/>
            </a:pPr>
            <a:endParaRPr lang="en-US" dirty="0"/>
          </a:p>
          <a:p>
            <a:pPr marL="457200" indent="-457200" algn="l">
              <a:buAutoNum type="arabicPeriod"/>
            </a:pPr>
            <a:endParaRPr lang="en-US" dirty="0"/>
          </a:p>
          <a:p>
            <a:pPr marL="457200" indent="-457200" algn="l">
              <a:buAutoNum type="arabicPeriod"/>
            </a:pPr>
            <a:r>
              <a:rPr lang="en-US" dirty="0"/>
              <a:t>What is Volume?</a:t>
            </a:r>
          </a:p>
          <a:p>
            <a:pPr marL="457200" indent="-457200" algn="l">
              <a:buAutoNum type="arabicPeriod"/>
            </a:pPr>
            <a:endParaRPr lang="en-US" dirty="0"/>
          </a:p>
          <a:p>
            <a:pPr marL="457200" indent="-457200" algn="l">
              <a:buAutoNum type="arabicPeriod"/>
            </a:pPr>
            <a:endParaRPr lang="en-US" dirty="0"/>
          </a:p>
          <a:p>
            <a:pPr marL="457200" indent="-457200" algn="l">
              <a:buAutoNum type="arabicPeriod"/>
            </a:pPr>
            <a:r>
              <a:rPr lang="en-US" dirty="0"/>
              <a:t>What is Mass?</a:t>
            </a:r>
          </a:p>
          <a:p>
            <a:pPr marL="457200" indent="-457200" algn="l">
              <a:buAutoNum type="arabicPeriod"/>
            </a:pPr>
            <a:endParaRPr lang="en-US" dirty="0"/>
          </a:p>
          <a:p>
            <a:pPr marL="457200" indent="-457200" algn="l">
              <a:buAutoNum type="arabicPeriod"/>
            </a:pPr>
            <a:endParaRPr lang="en-US" dirty="0"/>
          </a:p>
          <a:p>
            <a:pPr marL="457200" indent="-457200" algn="l">
              <a:buAutoNum type="arabicPeriod"/>
            </a:pPr>
            <a:r>
              <a:rPr lang="en-US" dirty="0"/>
              <a:t>How do you solve for density?</a:t>
            </a:r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D82676ED-4E8E-4AD0-B21E-D837F3ACAC9D}"/>
              </a:ext>
            </a:extLst>
          </p:cNvPr>
          <p:cNvSpPr/>
          <p:nvPr/>
        </p:nvSpPr>
        <p:spPr>
          <a:xfrm>
            <a:off x="5159141" y="1694046"/>
            <a:ext cx="6833937" cy="3878981"/>
          </a:xfrm>
          <a:prstGeom prst="triangl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B103C0D-6F12-4994-945C-ACF179E67620}"/>
              </a:ext>
            </a:extLst>
          </p:cNvPr>
          <p:cNvCxnSpPr>
            <a:cxnSpLocks/>
            <a:endCxn id="4" idx="3"/>
          </p:cNvCxnSpPr>
          <p:nvPr/>
        </p:nvCxnSpPr>
        <p:spPr>
          <a:xfrm>
            <a:off x="8576110" y="3647975"/>
            <a:ext cx="0" cy="19250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C419EE3-75FC-4DF6-AF2E-833596056A9F}"/>
              </a:ext>
            </a:extLst>
          </p:cNvPr>
          <p:cNvCxnSpPr>
            <a:stCxn id="4" idx="1"/>
          </p:cNvCxnSpPr>
          <p:nvPr/>
        </p:nvCxnSpPr>
        <p:spPr>
          <a:xfrm>
            <a:off x="6867625" y="3633537"/>
            <a:ext cx="3469908" cy="14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86EEB8DD-7CB5-4B5F-8F57-67B07C23B875}"/>
              </a:ext>
            </a:extLst>
          </p:cNvPr>
          <p:cNvSpPr/>
          <p:nvPr/>
        </p:nvSpPr>
        <p:spPr>
          <a:xfrm>
            <a:off x="7575082" y="3493971"/>
            <a:ext cx="202131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9CD1855-F306-411B-9E20-9BD609430506}"/>
              </a:ext>
            </a:extLst>
          </p:cNvPr>
          <p:cNvSpPr/>
          <p:nvPr/>
        </p:nvSpPr>
        <p:spPr>
          <a:xfrm>
            <a:off x="7559842" y="3775911"/>
            <a:ext cx="202131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8524940-546D-433B-8381-B9240190BB81}"/>
              </a:ext>
            </a:extLst>
          </p:cNvPr>
          <p:cNvSpPr/>
          <p:nvPr/>
        </p:nvSpPr>
        <p:spPr>
          <a:xfrm>
            <a:off x="9342922" y="3493970"/>
            <a:ext cx="202131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E3CFD03-05DA-4840-8968-5B2FDDBEF5D5}"/>
              </a:ext>
            </a:extLst>
          </p:cNvPr>
          <p:cNvSpPr/>
          <p:nvPr/>
        </p:nvSpPr>
        <p:spPr>
          <a:xfrm>
            <a:off x="9342921" y="3821630"/>
            <a:ext cx="202131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ultiplication Sign 13">
            <a:extLst>
              <a:ext uri="{FF2B5EF4-FFF2-40B4-BE49-F238E27FC236}">
                <a16:creationId xmlns:a16="http://schemas.microsoft.com/office/drawing/2014/main" id="{F0207998-5E90-46E3-B6AA-15EB392303BC}"/>
              </a:ext>
            </a:extLst>
          </p:cNvPr>
          <p:cNvSpPr/>
          <p:nvPr/>
        </p:nvSpPr>
        <p:spPr>
          <a:xfrm>
            <a:off x="8417293" y="3936733"/>
            <a:ext cx="317634" cy="117428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923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208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September 19, 2017</vt:lpstr>
      <vt:lpstr>PowerPoint Presentation</vt:lpstr>
      <vt:lpstr>PowerPoint Presentation</vt:lpstr>
      <vt:lpstr>PowerPoint Presentation</vt:lpstr>
      <vt:lpstr>PowerPoint Presentation</vt:lpstr>
      <vt:lpstr>6th Grade </vt:lpstr>
      <vt:lpstr>On pg. 6 in Journal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19, 2017</dc:title>
  <dc:creator>Katherine Pease</dc:creator>
  <cp:lastModifiedBy>Katherine Pease</cp:lastModifiedBy>
  <cp:revision>4</cp:revision>
  <dcterms:created xsi:type="dcterms:W3CDTF">2017-09-19T03:26:42Z</dcterms:created>
  <dcterms:modified xsi:type="dcterms:W3CDTF">2017-09-19T03:49:45Z</dcterms:modified>
</cp:coreProperties>
</file>