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" ContentType="application/vnd.ms-powerpoi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2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85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3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2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4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1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99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2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8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79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2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6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PowerPoint_97-2003_Presentation1.ppt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PowerPoint_97-2003_Presentation2.ppt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"/>
            <a:ext cx="7772400" cy="1470025"/>
          </a:xfrm>
        </p:spPr>
        <p:txBody>
          <a:bodyPr/>
          <a:lstStyle/>
          <a:p>
            <a:r>
              <a:rPr lang="en-US" dirty="0" smtClean="0"/>
              <a:t>September 11, 2013</a:t>
            </a:r>
            <a:br>
              <a:rPr lang="en-US" dirty="0" smtClean="0"/>
            </a:br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915400" cy="52578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Take out journal</a:t>
            </a:r>
          </a:p>
          <a:p>
            <a:pPr algn="l"/>
            <a:r>
              <a:rPr lang="en-US" sz="4000" dirty="0" smtClean="0"/>
              <a:t>Sharpen pencil</a:t>
            </a:r>
          </a:p>
          <a:p>
            <a:pPr algn="l"/>
            <a:r>
              <a:rPr lang="en-US" sz="4000" dirty="0" smtClean="0"/>
              <a:t>Take out safety contract / ATOM homework if not turned in yesterday</a:t>
            </a:r>
          </a:p>
          <a:p>
            <a:pPr algn="l"/>
            <a:r>
              <a:rPr lang="en-US" sz="4000" dirty="0" smtClean="0"/>
              <a:t>Make sure name/class period are at top of atom practice sheet from yesterday.</a:t>
            </a:r>
          </a:p>
          <a:p>
            <a:pPr algn="l"/>
            <a:r>
              <a:rPr lang="en-US" sz="4000" dirty="0" smtClean="0"/>
              <a:t>Be ready to grade sheet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8323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</a:t>
            </a:r>
          </a:p>
          <a:p>
            <a:r>
              <a:rPr lang="en-US" dirty="0" smtClean="0"/>
              <a:t>ATTENDANCE</a:t>
            </a:r>
          </a:p>
          <a:p>
            <a:r>
              <a:rPr lang="en-US" dirty="0" smtClean="0"/>
              <a:t>COLLECT WORK</a:t>
            </a:r>
          </a:p>
          <a:p>
            <a:r>
              <a:rPr lang="en-US" dirty="0" smtClean="0"/>
              <a:t>Grade Atom practice sheet</a:t>
            </a:r>
          </a:p>
          <a:p>
            <a:r>
              <a:rPr lang="en-US" dirty="0" smtClean="0"/>
              <a:t>Power Point with foldable over Counting Atoms</a:t>
            </a:r>
          </a:p>
          <a:p>
            <a:r>
              <a:rPr lang="en-US" dirty="0" smtClean="0"/>
              <a:t>Practice Sheet over counting atoms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87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FOLDABLE/POWER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397038"/>
              </p:ext>
            </p:extLst>
          </p:nvPr>
        </p:nvGraphicFramePr>
        <p:xfrm>
          <a:off x="0" y="685800"/>
          <a:ext cx="9144000" cy="617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Presentation" r:id="rId3" imgW="4570388" imgH="3427437" progId="PowerPoint.Show.8">
                  <p:embed/>
                </p:oleObj>
              </mc:Choice>
              <mc:Fallback>
                <p:oleObj name="Presentation" r:id="rId3" imgW="4570388" imgH="3427437" progId="PowerPoint.Show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685800"/>
                        <a:ext cx="9144000" cy="617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2818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5718"/>
              </p:ext>
            </p:extLst>
          </p:nvPr>
        </p:nvGraphicFramePr>
        <p:xfrm>
          <a:off x="0" y="0"/>
          <a:ext cx="9145058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resentation" r:id="rId3" imgW="4570388" imgH="3427437" progId="PowerPoint.Show.8">
                  <p:embed/>
                </p:oleObj>
              </mc:Choice>
              <mc:Fallback>
                <p:oleObj name="Presentation" r:id="rId3" imgW="4570388" imgH="3427437" progId="PowerPoint.Show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145058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48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64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Microsoft PowerPoint 97-2003 Presentation</vt:lpstr>
      <vt:lpstr>September 11, 2013 8th Grade</vt:lpstr>
      <vt:lpstr>AGENDA</vt:lpstr>
      <vt:lpstr>FOLDABLE/POWER POINT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11, 2013 7th Grade</dc:title>
  <dc:creator>User</dc:creator>
  <cp:lastModifiedBy>User</cp:lastModifiedBy>
  <cp:revision>2</cp:revision>
  <dcterms:created xsi:type="dcterms:W3CDTF">2013-09-10T23:11:58Z</dcterms:created>
  <dcterms:modified xsi:type="dcterms:W3CDTF">2013-09-10T23:21:36Z</dcterms:modified>
</cp:coreProperties>
</file>