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4258AA-8034-4A84-BCB0-113DB688D65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2032746-586F-4262-8587-801EF0BA09F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nce-class.net/PowerPoints/Energy_Flow_files/frame.htm#slide0005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"/>
            <a:ext cx="7772400" cy="838200"/>
          </a:xfrm>
        </p:spPr>
        <p:txBody>
          <a:bodyPr/>
          <a:lstStyle/>
          <a:p>
            <a:r>
              <a:rPr lang="en-US" u="sng" dirty="0" smtClean="0">
                <a:latin typeface="Algerian" pitchFamily="82" charset="0"/>
              </a:rPr>
              <a:t>September 10, 2013</a:t>
            </a:r>
            <a:endParaRPr lang="en-US" u="sng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sz="4000" dirty="0" smtClean="0"/>
              <a:t>Take out journal</a:t>
            </a:r>
          </a:p>
          <a:p>
            <a:pPr marL="514350" indent="-514350" algn="l">
              <a:buAutoNum type="arabicPeriod"/>
            </a:pPr>
            <a:r>
              <a:rPr lang="en-US" sz="4000" dirty="0" smtClean="0"/>
              <a:t>Review notes over photosynthesis and decomposition</a:t>
            </a:r>
          </a:p>
          <a:p>
            <a:pPr marL="514350" indent="-514350" algn="l">
              <a:buAutoNum type="arabicPeriod"/>
            </a:pPr>
            <a:r>
              <a:rPr lang="en-US" sz="4000" dirty="0" smtClean="0"/>
              <a:t>Turn to next empty page, put today’s date at top and title is: Who eats who?</a:t>
            </a:r>
          </a:p>
          <a:p>
            <a:pPr marL="514350" indent="-514350" algn="l">
              <a:buAutoNum type="arabicPeriod"/>
            </a:pPr>
            <a:r>
              <a:rPr lang="en-US" sz="4000" dirty="0" smtClean="0"/>
              <a:t>Write out what you ate for your last meal. Underline any item that was a producer.</a:t>
            </a:r>
          </a:p>
        </p:txBody>
      </p:sp>
    </p:spTree>
    <p:extLst>
      <p:ext uri="{BB962C8B-B14F-4D97-AF65-F5344CB8AC3E}">
        <p14:creationId xmlns:p14="http://schemas.microsoft.com/office/powerpoint/2010/main" val="3655073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Algerian" pitchFamily="82" charset="0"/>
              </a:rPr>
              <a:t>Agenda</a:t>
            </a:r>
            <a:endParaRPr lang="en-US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Warm up</a:t>
            </a:r>
          </a:p>
          <a:p>
            <a:r>
              <a:rPr lang="en-US" sz="4000" dirty="0" smtClean="0"/>
              <a:t>Collect ecology homework sheet</a:t>
            </a:r>
          </a:p>
          <a:p>
            <a:r>
              <a:rPr lang="en-US" sz="4000" dirty="0" smtClean="0"/>
              <a:t>Pair share warm up question/statement</a:t>
            </a:r>
          </a:p>
          <a:p>
            <a:r>
              <a:rPr lang="en-US" sz="4000" dirty="0" smtClean="0"/>
              <a:t>Group discussion</a:t>
            </a:r>
          </a:p>
          <a:p>
            <a:r>
              <a:rPr lang="en-US" sz="4000" dirty="0" smtClean="0"/>
              <a:t>Food Chain power point w/foldable</a:t>
            </a:r>
          </a:p>
          <a:p>
            <a:r>
              <a:rPr lang="en-US" sz="4000" dirty="0" smtClean="0"/>
              <a:t>Food Chain diagram using warm up foods.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3779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Power Point Link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  <a:hlinkClick r:id="rId2"/>
              </a:rPr>
              <a:t>http://www.science-class.net/PowerPoints/Energy_Flow_files/frame.htm#slide0005.htm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370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83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September 10, 2013</vt:lpstr>
      <vt:lpstr>Agenda</vt:lpstr>
      <vt:lpstr>Power Point Link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10, 2013</dc:title>
  <dc:creator>User</dc:creator>
  <cp:lastModifiedBy>User</cp:lastModifiedBy>
  <cp:revision>2</cp:revision>
  <dcterms:created xsi:type="dcterms:W3CDTF">2013-09-10T01:58:56Z</dcterms:created>
  <dcterms:modified xsi:type="dcterms:W3CDTF">2013-09-10T02:17:45Z</dcterms:modified>
</cp:coreProperties>
</file>