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4572000" cy="4572000"/>
  <p:notesSz cx="6858000" cy="9144000"/>
  <p:embeddedFontLst>
    <p:embeddedFont>
      <p:font typeface="Lato" panose="020B0604020202020204" charset="0"/>
      <p:regular r:id="rId17"/>
      <p:bold r:id="rId18"/>
      <p:italic r:id="rId19"/>
      <p:boldItalic r:id="rId20"/>
    </p:embeddedFont>
    <p:embeddedFont>
      <p:font typeface="Playfair Display"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0">
          <p15:clr>
            <a:srgbClr val="A4A3A4"/>
          </p15:clr>
        </p15:guide>
        <p15:guide id="2" pos="1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182" y="102"/>
      </p:cViewPr>
      <p:guideLst>
        <p:guide orient="horz" pos="1440"/>
        <p:guide pos="1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816"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e2caa_0_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e2c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b85951f8_0_79: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2b85951f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2b85951f8_0_5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2b85951f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2b85951f8_0_69: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2b85951f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2b85951f8_0_74: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2b85951f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2b85951f8_0_9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2b85951f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2b85951f8_0_6: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2b85951f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2b85951f8_0_1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2b85951f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2b85951f8_0_1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2b85951f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2b85951f8_0_2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2b85951f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2b85951f8_0_3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2b85951f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2b85951f8_0_4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2b85951f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2b85951f8_0_4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2b85951f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2c60fb153_0_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2c60fb15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74525" y="665600"/>
            <a:ext cx="1822800" cy="3240900"/>
          </a:xfrm>
          <a:prstGeom prst="rect">
            <a:avLst/>
          </a:prstGeom>
          <a:solidFill>
            <a:schemeClr val="dk1"/>
          </a:solidFill>
          <a:ln>
            <a:noFill/>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sp>
        <p:nvSpPr>
          <p:cNvPr id="11" name="Google Shape;11;p2"/>
          <p:cNvSpPr/>
          <p:nvPr/>
        </p:nvSpPr>
        <p:spPr>
          <a:xfrm>
            <a:off x="1496475" y="882400"/>
            <a:ext cx="1579200" cy="2807100"/>
          </a:xfrm>
          <a:prstGeom prst="rect">
            <a:avLst/>
          </a:prstGeom>
          <a:noFill/>
          <a:ln w="28575" cap="flat" cmpd="sng">
            <a:solidFill>
              <a:schemeClr val="lt1"/>
            </a:solidFill>
            <a:prstDash val="solid"/>
            <a:miter lim="8000"/>
            <a:headEnd type="none" w="sm" len="sm"/>
            <a:tailEnd type="none" w="sm" len="sm"/>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548125" y="1446400"/>
            <a:ext cx="1475700" cy="1408200"/>
          </a:xfrm>
          <a:prstGeom prst="rect">
            <a:avLst/>
          </a:prstGeom>
        </p:spPr>
        <p:txBody>
          <a:bodyPr spcFirstLastPara="1" wrap="square" lIns="57575" tIns="57575" rIns="57575" bIns="57575" anchor="ctr" anchorCtr="0"/>
          <a:lstStyle>
            <a:lvl1pPr lvl="0" algn="ctr">
              <a:spcBef>
                <a:spcPts val="0"/>
              </a:spcBef>
              <a:spcAft>
                <a:spcPts val="0"/>
              </a:spcAft>
              <a:buClr>
                <a:schemeClr val="lt1"/>
              </a:buClr>
              <a:buSzPts val="20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20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20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20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20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20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20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20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20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1548181" y="2903938"/>
            <a:ext cx="1475700" cy="623400"/>
          </a:xfrm>
          <a:prstGeom prst="rect">
            <a:avLst/>
          </a:prstGeom>
        </p:spPr>
        <p:txBody>
          <a:bodyPr spcFirstLastPara="1" wrap="square" lIns="57575" tIns="57575" rIns="57575" bIns="57575" anchor="b" anchorCtr="0"/>
          <a:lstStyle>
            <a:lvl1pPr lvl="0" algn="ctr">
              <a:lnSpc>
                <a:spcPct val="100000"/>
              </a:lnSpc>
              <a:spcBef>
                <a:spcPts val="0"/>
              </a:spcBef>
              <a:spcAft>
                <a:spcPts val="0"/>
              </a:spcAft>
              <a:buClr>
                <a:schemeClr val="lt1"/>
              </a:buClr>
              <a:buSzPts val="11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4485067"/>
            <a:ext cx="4572000" cy="87000"/>
          </a:xfrm>
          <a:prstGeom prst="rect">
            <a:avLst/>
          </a:prstGeom>
          <a:solidFill>
            <a:schemeClr val="dk1"/>
          </a:solidFill>
          <a:ln>
            <a:noFill/>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155850" y="1096089"/>
            <a:ext cx="4260300" cy="1431300"/>
          </a:xfrm>
          <a:prstGeom prst="rect">
            <a:avLst/>
          </a:prstGeom>
        </p:spPr>
        <p:txBody>
          <a:bodyPr spcFirstLastPara="1" wrap="square" lIns="57575" tIns="57575" rIns="57575" bIns="57575" anchor="b" anchorCtr="0"/>
          <a:lstStyle>
            <a:lvl1pPr lvl="0" algn="ctr">
              <a:spcBef>
                <a:spcPts val="0"/>
              </a:spcBef>
              <a:spcAft>
                <a:spcPts val="0"/>
              </a:spcAft>
              <a:buSzPts val="6300"/>
              <a:buFont typeface="Lato"/>
              <a:buNone/>
              <a:defRPr sz="6300">
                <a:latin typeface="Lato"/>
                <a:ea typeface="Lato"/>
                <a:cs typeface="Lato"/>
                <a:sym typeface="Lato"/>
              </a:defRPr>
            </a:lvl1pPr>
            <a:lvl2pPr lvl="1" algn="ctr">
              <a:spcBef>
                <a:spcPts val="0"/>
              </a:spcBef>
              <a:spcAft>
                <a:spcPts val="0"/>
              </a:spcAft>
              <a:buSzPts val="6300"/>
              <a:buFont typeface="Lato"/>
              <a:buNone/>
              <a:defRPr sz="6300">
                <a:latin typeface="Lato"/>
                <a:ea typeface="Lato"/>
                <a:cs typeface="Lato"/>
                <a:sym typeface="Lato"/>
              </a:defRPr>
            </a:lvl2pPr>
            <a:lvl3pPr lvl="2" algn="ctr">
              <a:spcBef>
                <a:spcPts val="0"/>
              </a:spcBef>
              <a:spcAft>
                <a:spcPts val="0"/>
              </a:spcAft>
              <a:buSzPts val="6300"/>
              <a:buFont typeface="Lato"/>
              <a:buNone/>
              <a:defRPr sz="6300">
                <a:latin typeface="Lato"/>
                <a:ea typeface="Lato"/>
                <a:cs typeface="Lato"/>
                <a:sym typeface="Lato"/>
              </a:defRPr>
            </a:lvl3pPr>
            <a:lvl4pPr lvl="3" algn="ctr">
              <a:spcBef>
                <a:spcPts val="0"/>
              </a:spcBef>
              <a:spcAft>
                <a:spcPts val="0"/>
              </a:spcAft>
              <a:buSzPts val="6300"/>
              <a:buFont typeface="Lato"/>
              <a:buNone/>
              <a:defRPr sz="6300">
                <a:latin typeface="Lato"/>
                <a:ea typeface="Lato"/>
                <a:cs typeface="Lato"/>
                <a:sym typeface="Lato"/>
              </a:defRPr>
            </a:lvl4pPr>
            <a:lvl5pPr lvl="4" algn="ctr">
              <a:spcBef>
                <a:spcPts val="0"/>
              </a:spcBef>
              <a:spcAft>
                <a:spcPts val="0"/>
              </a:spcAft>
              <a:buSzPts val="6300"/>
              <a:buFont typeface="Lato"/>
              <a:buNone/>
              <a:defRPr sz="6300">
                <a:latin typeface="Lato"/>
                <a:ea typeface="Lato"/>
                <a:cs typeface="Lato"/>
                <a:sym typeface="Lato"/>
              </a:defRPr>
            </a:lvl5pPr>
            <a:lvl6pPr lvl="5" algn="ctr">
              <a:spcBef>
                <a:spcPts val="0"/>
              </a:spcBef>
              <a:spcAft>
                <a:spcPts val="0"/>
              </a:spcAft>
              <a:buSzPts val="6300"/>
              <a:buFont typeface="Lato"/>
              <a:buNone/>
              <a:defRPr sz="6300">
                <a:latin typeface="Lato"/>
                <a:ea typeface="Lato"/>
                <a:cs typeface="Lato"/>
                <a:sym typeface="Lato"/>
              </a:defRPr>
            </a:lvl6pPr>
            <a:lvl7pPr lvl="6" algn="ctr">
              <a:spcBef>
                <a:spcPts val="0"/>
              </a:spcBef>
              <a:spcAft>
                <a:spcPts val="0"/>
              </a:spcAft>
              <a:buSzPts val="6300"/>
              <a:buFont typeface="Lato"/>
              <a:buNone/>
              <a:defRPr sz="6300">
                <a:latin typeface="Lato"/>
                <a:ea typeface="Lato"/>
                <a:cs typeface="Lato"/>
                <a:sym typeface="Lato"/>
              </a:defRPr>
            </a:lvl7pPr>
            <a:lvl8pPr lvl="7" algn="ctr">
              <a:spcBef>
                <a:spcPts val="0"/>
              </a:spcBef>
              <a:spcAft>
                <a:spcPts val="0"/>
              </a:spcAft>
              <a:buSzPts val="6300"/>
              <a:buFont typeface="Lato"/>
              <a:buNone/>
              <a:defRPr sz="6300">
                <a:latin typeface="Lato"/>
                <a:ea typeface="Lato"/>
                <a:cs typeface="Lato"/>
                <a:sym typeface="Lato"/>
              </a:defRPr>
            </a:lvl8pPr>
            <a:lvl9pPr lvl="8" algn="ctr">
              <a:spcBef>
                <a:spcPts val="0"/>
              </a:spcBef>
              <a:spcAft>
                <a:spcPts val="0"/>
              </a:spcAft>
              <a:buSzPts val="6300"/>
              <a:buFont typeface="Lato"/>
              <a:buNone/>
              <a:defRPr sz="6300">
                <a:latin typeface="Lato"/>
                <a:ea typeface="Lato"/>
                <a:cs typeface="Lato"/>
                <a:sym typeface="Lato"/>
              </a:defRPr>
            </a:lvl9pPr>
          </a:lstStyle>
          <a:p>
            <a:r>
              <a:t>xx%</a:t>
            </a:r>
          </a:p>
        </p:txBody>
      </p:sp>
      <p:sp>
        <p:nvSpPr>
          <p:cNvPr id="51" name="Google Shape;51;p11"/>
          <p:cNvSpPr txBox="1">
            <a:spLocks noGrp="1"/>
          </p:cNvSpPr>
          <p:nvPr>
            <p:ph type="body" idx="1"/>
          </p:nvPr>
        </p:nvSpPr>
        <p:spPr>
          <a:xfrm>
            <a:off x="155850" y="2595067"/>
            <a:ext cx="4260300" cy="952500"/>
          </a:xfrm>
          <a:prstGeom prst="rect">
            <a:avLst/>
          </a:prstGeom>
        </p:spPr>
        <p:txBody>
          <a:bodyPr spcFirstLastPara="1" wrap="square" lIns="57575" tIns="57575" rIns="57575" bIns="57575" anchor="t" anchorCtr="0"/>
          <a:lstStyle>
            <a:lvl1pPr marL="457200" lvl="0" indent="-298450" algn="ctr">
              <a:spcBef>
                <a:spcPts val="0"/>
              </a:spcBef>
              <a:spcAft>
                <a:spcPts val="0"/>
              </a:spcAft>
              <a:buSzPts val="1100"/>
              <a:buChar char="●"/>
              <a:defRPr/>
            </a:lvl1pPr>
            <a:lvl2pPr marL="914400" lvl="1" indent="-285750" algn="ctr">
              <a:spcBef>
                <a:spcPts val="1000"/>
              </a:spcBef>
              <a:spcAft>
                <a:spcPts val="0"/>
              </a:spcAft>
              <a:buSzPts val="900"/>
              <a:buChar char="○"/>
              <a:defRPr/>
            </a:lvl2pPr>
            <a:lvl3pPr marL="1371600" lvl="2" indent="-285750" algn="ctr">
              <a:spcBef>
                <a:spcPts val="1000"/>
              </a:spcBef>
              <a:spcAft>
                <a:spcPts val="0"/>
              </a:spcAft>
              <a:buSzPts val="900"/>
              <a:buChar char="■"/>
              <a:defRPr/>
            </a:lvl3pPr>
            <a:lvl4pPr marL="1828800" lvl="3" indent="-285750" algn="ctr">
              <a:spcBef>
                <a:spcPts val="1000"/>
              </a:spcBef>
              <a:spcAft>
                <a:spcPts val="0"/>
              </a:spcAft>
              <a:buSzPts val="900"/>
              <a:buChar char="●"/>
              <a:defRPr/>
            </a:lvl4pPr>
            <a:lvl5pPr marL="2286000" lvl="4" indent="-285750" algn="ctr">
              <a:spcBef>
                <a:spcPts val="1000"/>
              </a:spcBef>
              <a:spcAft>
                <a:spcPts val="0"/>
              </a:spcAft>
              <a:buSzPts val="900"/>
              <a:buChar char="○"/>
              <a:defRPr/>
            </a:lvl5pPr>
            <a:lvl6pPr marL="2743200" lvl="5" indent="-285750" algn="ctr">
              <a:spcBef>
                <a:spcPts val="1000"/>
              </a:spcBef>
              <a:spcAft>
                <a:spcPts val="0"/>
              </a:spcAft>
              <a:buSzPts val="900"/>
              <a:buChar char="■"/>
              <a:defRPr/>
            </a:lvl6pPr>
            <a:lvl7pPr marL="3200400" lvl="6" indent="-285750" algn="ctr">
              <a:spcBef>
                <a:spcPts val="1000"/>
              </a:spcBef>
              <a:spcAft>
                <a:spcPts val="0"/>
              </a:spcAft>
              <a:buSzPts val="900"/>
              <a:buChar char="●"/>
              <a:defRPr/>
            </a:lvl7pPr>
            <a:lvl8pPr marL="3657600" lvl="7" indent="-285750" algn="ctr">
              <a:spcBef>
                <a:spcPts val="1000"/>
              </a:spcBef>
              <a:spcAft>
                <a:spcPts val="0"/>
              </a:spcAft>
              <a:buSzPts val="900"/>
              <a:buChar char="○"/>
              <a:defRPr/>
            </a:lvl8pPr>
            <a:lvl9pPr marL="4114800" lvl="8" indent="-285750" algn="ctr">
              <a:spcBef>
                <a:spcPts val="1000"/>
              </a:spcBef>
              <a:spcAft>
                <a:spcPts val="1000"/>
              </a:spcAft>
              <a:buSzPts val="900"/>
              <a:buChar char="■"/>
              <a:defRPr/>
            </a:lvl9pPr>
          </a:lstStyle>
          <a:p>
            <a:endParaRPr/>
          </a:p>
        </p:txBody>
      </p:sp>
      <p:sp>
        <p:nvSpPr>
          <p:cNvPr id="52" name="Google Shape;52;p11"/>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54775" y="1265667"/>
            <a:ext cx="4062600" cy="1598400"/>
          </a:xfrm>
          <a:prstGeom prst="rect">
            <a:avLst/>
          </a:prstGeom>
        </p:spPr>
        <p:txBody>
          <a:bodyPr spcFirstLastPara="1" wrap="square" lIns="57575" tIns="57575" rIns="57575" bIns="57575" anchor="ctr" anchorCtr="0"/>
          <a:lstStyle>
            <a:lvl1pPr lvl="0"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1pPr>
            <a:lvl2pPr lvl="1"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2pPr>
            <a:lvl3pPr lvl="2"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3pPr>
            <a:lvl4pPr lvl="3"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4pPr>
            <a:lvl5pPr lvl="4"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5pPr>
            <a:lvl6pPr lvl="5"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6pPr>
            <a:lvl7pPr lvl="6"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7pPr>
            <a:lvl8pPr lvl="7"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8pPr>
            <a:lvl9pPr lvl="8"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4485067"/>
            <a:ext cx="4572000" cy="87000"/>
          </a:xfrm>
          <a:prstGeom prst="rect">
            <a:avLst/>
          </a:prstGeom>
          <a:solidFill>
            <a:schemeClr val="dk1"/>
          </a:solidFill>
          <a:ln>
            <a:noFill/>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155850" y="347867"/>
            <a:ext cx="4260300" cy="556500"/>
          </a:xfrm>
          <a:prstGeom prst="rect">
            <a:avLst/>
          </a:prstGeom>
        </p:spPr>
        <p:txBody>
          <a:bodyPr spcFirstLastPara="1" wrap="square" lIns="57575" tIns="57575" rIns="57575" bIns="57575" anchor="t"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4"/>
          <p:cNvSpPr txBox="1">
            <a:spLocks noGrp="1"/>
          </p:cNvSpPr>
          <p:nvPr>
            <p:ph type="body" idx="1"/>
          </p:nvPr>
        </p:nvSpPr>
        <p:spPr>
          <a:xfrm>
            <a:off x="155850" y="1024422"/>
            <a:ext cx="4260300" cy="3036900"/>
          </a:xfrm>
          <a:prstGeom prst="rect">
            <a:avLst/>
          </a:prstGeom>
        </p:spPr>
        <p:txBody>
          <a:bodyPr spcFirstLastPara="1" wrap="square" lIns="57575" tIns="57575" rIns="57575" bIns="57575" anchor="t" anchorCtr="0"/>
          <a:lstStyle>
            <a:lvl1pPr marL="457200" lvl="0" indent="-298450">
              <a:spcBef>
                <a:spcPts val="0"/>
              </a:spcBef>
              <a:spcAft>
                <a:spcPts val="0"/>
              </a:spcAft>
              <a:buSzPts val="1100"/>
              <a:buChar char="●"/>
              <a:defRPr/>
            </a:lvl1pPr>
            <a:lvl2pPr marL="914400" lvl="1" indent="-285750">
              <a:spcBef>
                <a:spcPts val="1000"/>
              </a:spcBef>
              <a:spcAft>
                <a:spcPts val="0"/>
              </a:spcAft>
              <a:buSzPts val="900"/>
              <a:buChar char="○"/>
              <a:defRPr/>
            </a:lvl2pPr>
            <a:lvl3pPr marL="1371600" lvl="2" indent="-285750">
              <a:spcBef>
                <a:spcPts val="1000"/>
              </a:spcBef>
              <a:spcAft>
                <a:spcPts val="0"/>
              </a:spcAft>
              <a:buSzPts val="900"/>
              <a:buChar char="■"/>
              <a:defRPr/>
            </a:lvl3pPr>
            <a:lvl4pPr marL="1828800" lvl="3" indent="-285750">
              <a:spcBef>
                <a:spcPts val="1000"/>
              </a:spcBef>
              <a:spcAft>
                <a:spcPts val="0"/>
              </a:spcAft>
              <a:buSzPts val="900"/>
              <a:buChar char="●"/>
              <a:defRPr/>
            </a:lvl4pPr>
            <a:lvl5pPr marL="2286000" lvl="4" indent="-285750">
              <a:spcBef>
                <a:spcPts val="1000"/>
              </a:spcBef>
              <a:spcAft>
                <a:spcPts val="0"/>
              </a:spcAft>
              <a:buSzPts val="900"/>
              <a:buChar char="○"/>
              <a:defRPr/>
            </a:lvl5pPr>
            <a:lvl6pPr marL="2743200" lvl="5" indent="-285750">
              <a:spcBef>
                <a:spcPts val="1000"/>
              </a:spcBef>
              <a:spcAft>
                <a:spcPts val="0"/>
              </a:spcAft>
              <a:buSzPts val="900"/>
              <a:buChar char="■"/>
              <a:defRPr/>
            </a:lvl6pPr>
            <a:lvl7pPr marL="3200400" lvl="6" indent="-285750">
              <a:spcBef>
                <a:spcPts val="1000"/>
              </a:spcBef>
              <a:spcAft>
                <a:spcPts val="0"/>
              </a:spcAft>
              <a:buSzPts val="900"/>
              <a:buChar char="●"/>
              <a:defRPr/>
            </a:lvl7pPr>
            <a:lvl8pPr marL="3657600" lvl="7" indent="-285750">
              <a:spcBef>
                <a:spcPts val="1000"/>
              </a:spcBef>
              <a:spcAft>
                <a:spcPts val="0"/>
              </a:spcAft>
              <a:buSzPts val="900"/>
              <a:buChar char="○"/>
              <a:defRPr/>
            </a:lvl8pPr>
            <a:lvl9pPr marL="4114800" lvl="8" indent="-285750">
              <a:spcBef>
                <a:spcPts val="1000"/>
              </a:spcBef>
              <a:spcAft>
                <a:spcPts val="1000"/>
              </a:spcAft>
              <a:buSzPts val="900"/>
              <a:buChar char="■"/>
              <a:defRPr/>
            </a:lvl9pPr>
          </a:lstStyle>
          <a:p>
            <a:endParaRPr/>
          </a:p>
        </p:txBody>
      </p:sp>
      <p:sp>
        <p:nvSpPr>
          <p:cNvPr id="22" name="Google Shape;22;p4"/>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55850" y="347867"/>
            <a:ext cx="4260300" cy="556500"/>
          </a:xfrm>
          <a:prstGeom prst="rect">
            <a:avLst/>
          </a:prstGeom>
        </p:spPr>
        <p:txBody>
          <a:bodyPr spcFirstLastPara="1" wrap="square" lIns="57575" tIns="57575" rIns="57575" bIns="57575" anchor="t"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5"/>
          <p:cNvSpPr txBox="1">
            <a:spLocks noGrp="1"/>
          </p:cNvSpPr>
          <p:nvPr>
            <p:ph type="body" idx="1"/>
          </p:nvPr>
        </p:nvSpPr>
        <p:spPr>
          <a:xfrm>
            <a:off x="155850" y="1024422"/>
            <a:ext cx="1999800" cy="3036900"/>
          </a:xfrm>
          <a:prstGeom prst="rect">
            <a:avLst/>
          </a:prstGeom>
        </p:spPr>
        <p:txBody>
          <a:bodyPr spcFirstLastPara="1" wrap="square" lIns="57575" tIns="57575" rIns="57575" bIns="57575" anchor="t" anchorCtr="0"/>
          <a:lstStyle>
            <a:lvl1pPr marL="457200" lvl="0" indent="-285750">
              <a:spcBef>
                <a:spcPts val="0"/>
              </a:spcBef>
              <a:spcAft>
                <a:spcPts val="0"/>
              </a:spcAft>
              <a:buSzPts val="900"/>
              <a:buChar char="●"/>
              <a:defRPr sz="900"/>
            </a:lvl1pPr>
            <a:lvl2pPr marL="914400" lvl="1" indent="-279400">
              <a:spcBef>
                <a:spcPts val="1000"/>
              </a:spcBef>
              <a:spcAft>
                <a:spcPts val="0"/>
              </a:spcAft>
              <a:buSzPts val="800"/>
              <a:buChar char="○"/>
              <a:defRPr sz="800"/>
            </a:lvl2pPr>
            <a:lvl3pPr marL="1371600" lvl="2" indent="-279400">
              <a:spcBef>
                <a:spcPts val="1000"/>
              </a:spcBef>
              <a:spcAft>
                <a:spcPts val="0"/>
              </a:spcAft>
              <a:buSzPts val="800"/>
              <a:buChar char="■"/>
              <a:defRPr sz="800"/>
            </a:lvl3pPr>
            <a:lvl4pPr marL="1828800" lvl="3" indent="-279400">
              <a:spcBef>
                <a:spcPts val="1000"/>
              </a:spcBef>
              <a:spcAft>
                <a:spcPts val="0"/>
              </a:spcAft>
              <a:buSzPts val="800"/>
              <a:buChar char="●"/>
              <a:defRPr sz="800"/>
            </a:lvl4pPr>
            <a:lvl5pPr marL="2286000" lvl="4" indent="-279400">
              <a:spcBef>
                <a:spcPts val="1000"/>
              </a:spcBef>
              <a:spcAft>
                <a:spcPts val="0"/>
              </a:spcAft>
              <a:buSzPts val="800"/>
              <a:buChar char="○"/>
              <a:defRPr sz="800"/>
            </a:lvl5pPr>
            <a:lvl6pPr marL="2743200" lvl="5" indent="-279400">
              <a:spcBef>
                <a:spcPts val="1000"/>
              </a:spcBef>
              <a:spcAft>
                <a:spcPts val="0"/>
              </a:spcAft>
              <a:buSzPts val="800"/>
              <a:buChar char="■"/>
              <a:defRPr sz="800"/>
            </a:lvl6pPr>
            <a:lvl7pPr marL="3200400" lvl="6" indent="-279400">
              <a:spcBef>
                <a:spcPts val="1000"/>
              </a:spcBef>
              <a:spcAft>
                <a:spcPts val="0"/>
              </a:spcAft>
              <a:buSzPts val="800"/>
              <a:buChar char="●"/>
              <a:defRPr sz="800"/>
            </a:lvl7pPr>
            <a:lvl8pPr marL="3657600" lvl="7" indent="-279400">
              <a:spcBef>
                <a:spcPts val="1000"/>
              </a:spcBef>
              <a:spcAft>
                <a:spcPts val="0"/>
              </a:spcAft>
              <a:buSzPts val="800"/>
              <a:buChar char="○"/>
              <a:defRPr sz="800"/>
            </a:lvl8pPr>
            <a:lvl9pPr marL="4114800" lvl="8" indent="-279400">
              <a:spcBef>
                <a:spcPts val="1000"/>
              </a:spcBef>
              <a:spcAft>
                <a:spcPts val="1000"/>
              </a:spcAft>
              <a:buSzPts val="800"/>
              <a:buChar char="■"/>
              <a:defRPr sz="800"/>
            </a:lvl9pPr>
          </a:lstStyle>
          <a:p>
            <a:endParaRPr/>
          </a:p>
        </p:txBody>
      </p:sp>
      <p:sp>
        <p:nvSpPr>
          <p:cNvPr id="26" name="Google Shape;26;p5"/>
          <p:cNvSpPr txBox="1">
            <a:spLocks noGrp="1"/>
          </p:cNvSpPr>
          <p:nvPr>
            <p:ph type="body" idx="2"/>
          </p:nvPr>
        </p:nvSpPr>
        <p:spPr>
          <a:xfrm>
            <a:off x="2416200" y="1024422"/>
            <a:ext cx="1999800" cy="3036900"/>
          </a:xfrm>
          <a:prstGeom prst="rect">
            <a:avLst/>
          </a:prstGeom>
        </p:spPr>
        <p:txBody>
          <a:bodyPr spcFirstLastPara="1" wrap="square" lIns="57575" tIns="57575" rIns="57575" bIns="57575" anchor="t" anchorCtr="0"/>
          <a:lstStyle>
            <a:lvl1pPr marL="457200" lvl="0" indent="-285750">
              <a:spcBef>
                <a:spcPts val="0"/>
              </a:spcBef>
              <a:spcAft>
                <a:spcPts val="0"/>
              </a:spcAft>
              <a:buSzPts val="900"/>
              <a:buChar char="●"/>
              <a:defRPr sz="900"/>
            </a:lvl1pPr>
            <a:lvl2pPr marL="914400" lvl="1" indent="-279400">
              <a:spcBef>
                <a:spcPts val="1000"/>
              </a:spcBef>
              <a:spcAft>
                <a:spcPts val="0"/>
              </a:spcAft>
              <a:buSzPts val="800"/>
              <a:buChar char="○"/>
              <a:defRPr sz="800"/>
            </a:lvl2pPr>
            <a:lvl3pPr marL="1371600" lvl="2" indent="-279400">
              <a:spcBef>
                <a:spcPts val="1000"/>
              </a:spcBef>
              <a:spcAft>
                <a:spcPts val="0"/>
              </a:spcAft>
              <a:buSzPts val="800"/>
              <a:buChar char="■"/>
              <a:defRPr sz="800"/>
            </a:lvl3pPr>
            <a:lvl4pPr marL="1828800" lvl="3" indent="-279400">
              <a:spcBef>
                <a:spcPts val="1000"/>
              </a:spcBef>
              <a:spcAft>
                <a:spcPts val="0"/>
              </a:spcAft>
              <a:buSzPts val="800"/>
              <a:buChar char="●"/>
              <a:defRPr sz="800"/>
            </a:lvl4pPr>
            <a:lvl5pPr marL="2286000" lvl="4" indent="-279400">
              <a:spcBef>
                <a:spcPts val="1000"/>
              </a:spcBef>
              <a:spcAft>
                <a:spcPts val="0"/>
              </a:spcAft>
              <a:buSzPts val="800"/>
              <a:buChar char="○"/>
              <a:defRPr sz="800"/>
            </a:lvl5pPr>
            <a:lvl6pPr marL="2743200" lvl="5" indent="-279400">
              <a:spcBef>
                <a:spcPts val="1000"/>
              </a:spcBef>
              <a:spcAft>
                <a:spcPts val="0"/>
              </a:spcAft>
              <a:buSzPts val="800"/>
              <a:buChar char="■"/>
              <a:defRPr sz="800"/>
            </a:lvl6pPr>
            <a:lvl7pPr marL="3200400" lvl="6" indent="-279400">
              <a:spcBef>
                <a:spcPts val="1000"/>
              </a:spcBef>
              <a:spcAft>
                <a:spcPts val="0"/>
              </a:spcAft>
              <a:buSzPts val="800"/>
              <a:buChar char="●"/>
              <a:defRPr sz="800"/>
            </a:lvl7pPr>
            <a:lvl8pPr marL="3657600" lvl="7" indent="-279400">
              <a:spcBef>
                <a:spcPts val="1000"/>
              </a:spcBef>
              <a:spcAft>
                <a:spcPts val="0"/>
              </a:spcAft>
              <a:buSzPts val="800"/>
              <a:buChar char="○"/>
              <a:defRPr sz="800"/>
            </a:lvl8pPr>
            <a:lvl9pPr marL="4114800" lvl="8" indent="-279400">
              <a:spcBef>
                <a:spcPts val="1000"/>
              </a:spcBef>
              <a:spcAft>
                <a:spcPts val="1000"/>
              </a:spcAft>
              <a:buSzPts val="800"/>
              <a:buChar char="■"/>
              <a:defRPr sz="800"/>
            </a:lvl9pPr>
          </a:lstStyle>
          <a:p>
            <a:endParaRPr/>
          </a:p>
        </p:txBody>
      </p:sp>
      <p:sp>
        <p:nvSpPr>
          <p:cNvPr id="27" name="Google Shape;27;p5"/>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155850" y="347867"/>
            <a:ext cx="4260300" cy="556500"/>
          </a:xfrm>
          <a:prstGeom prst="rect">
            <a:avLst/>
          </a:prstGeom>
        </p:spPr>
        <p:txBody>
          <a:bodyPr spcFirstLastPara="1" wrap="square" lIns="57575" tIns="57575" rIns="57575" bIns="57575" anchor="t"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0" name="Google Shape;30;p6"/>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55850" y="493867"/>
            <a:ext cx="1404000" cy="671700"/>
          </a:xfrm>
          <a:prstGeom prst="rect">
            <a:avLst/>
          </a:prstGeom>
        </p:spPr>
        <p:txBody>
          <a:bodyPr spcFirstLastPara="1" wrap="square" lIns="57575" tIns="57575" rIns="57575" bIns="57575" anchor="b" anchorCtr="0"/>
          <a:lstStyle>
            <a:lvl1pPr lvl="0">
              <a:spcBef>
                <a:spcPts val="0"/>
              </a:spcBef>
              <a:spcAft>
                <a:spcPts val="0"/>
              </a:spcAft>
              <a:buSzPts val="1500"/>
              <a:buNone/>
              <a:defRPr sz="1500"/>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3" name="Google Shape;33;p7"/>
          <p:cNvSpPr txBox="1">
            <a:spLocks noGrp="1"/>
          </p:cNvSpPr>
          <p:nvPr>
            <p:ph type="body" idx="1"/>
          </p:nvPr>
        </p:nvSpPr>
        <p:spPr>
          <a:xfrm>
            <a:off x="155850" y="1236780"/>
            <a:ext cx="1404000" cy="2826000"/>
          </a:xfrm>
          <a:prstGeom prst="rect">
            <a:avLst/>
          </a:prstGeom>
        </p:spPr>
        <p:txBody>
          <a:bodyPr spcFirstLastPara="1" wrap="square" lIns="57575" tIns="57575" rIns="57575" bIns="57575" anchor="t" anchorCtr="0"/>
          <a:lstStyle>
            <a:lvl1pPr marL="457200" lvl="0" indent="-279400">
              <a:spcBef>
                <a:spcPts val="0"/>
              </a:spcBef>
              <a:spcAft>
                <a:spcPts val="0"/>
              </a:spcAft>
              <a:buSzPts val="800"/>
              <a:buChar char="●"/>
              <a:defRPr sz="800"/>
            </a:lvl1pPr>
            <a:lvl2pPr marL="914400" lvl="1" indent="-279400">
              <a:spcBef>
                <a:spcPts val="1000"/>
              </a:spcBef>
              <a:spcAft>
                <a:spcPts val="0"/>
              </a:spcAft>
              <a:buSzPts val="800"/>
              <a:buChar char="○"/>
              <a:defRPr sz="800"/>
            </a:lvl2pPr>
            <a:lvl3pPr marL="1371600" lvl="2" indent="-279400">
              <a:spcBef>
                <a:spcPts val="1000"/>
              </a:spcBef>
              <a:spcAft>
                <a:spcPts val="0"/>
              </a:spcAft>
              <a:buSzPts val="800"/>
              <a:buChar char="■"/>
              <a:defRPr sz="800"/>
            </a:lvl3pPr>
            <a:lvl4pPr marL="1828800" lvl="3" indent="-279400">
              <a:spcBef>
                <a:spcPts val="1000"/>
              </a:spcBef>
              <a:spcAft>
                <a:spcPts val="0"/>
              </a:spcAft>
              <a:buSzPts val="800"/>
              <a:buChar char="●"/>
              <a:defRPr sz="800"/>
            </a:lvl4pPr>
            <a:lvl5pPr marL="2286000" lvl="4" indent="-279400">
              <a:spcBef>
                <a:spcPts val="1000"/>
              </a:spcBef>
              <a:spcAft>
                <a:spcPts val="0"/>
              </a:spcAft>
              <a:buSzPts val="800"/>
              <a:buChar char="○"/>
              <a:defRPr sz="800"/>
            </a:lvl5pPr>
            <a:lvl6pPr marL="2743200" lvl="5" indent="-279400">
              <a:spcBef>
                <a:spcPts val="1000"/>
              </a:spcBef>
              <a:spcAft>
                <a:spcPts val="0"/>
              </a:spcAft>
              <a:buSzPts val="800"/>
              <a:buChar char="■"/>
              <a:defRPr sz="800"/>
            </a:lvl6pPr>
            <a:lvl7pPr marL="3200400" lvl="6" indent="-279400">
              <a:spcBef>
                <a:spcPts val="1000"/>
              </a:spcBef>
              <a:spcAft>
                <a:spcPts val="0"/>
              </a:spcAft>
              <a:buSzPts val="800"/>
              <a:buChar char="●"/>
              <a:defRPr sz="800"/>
            </a:lvl7pPr>
            <a:lvl8pPr marL="3657600" lvl="7" indent="-279400">
              <a:spcBef>
                <a:spcPts val="1000"/>
              </a:spcBef>
              <a:spcAft>
                <a:spcPts val="0"/>
              </a:spcAft>
              <a:buSzPts val="800"/>
              <a:buChar char="○"/>
              <a:defRPr sz="800"/>
            </a:lvl8pPr>
            <a:lvl9pPr marL="4114800" lvl="8" indent="-279400">
              <a:spcBef>
                <a:spcPts val="1000"/>
              </a:spcBef>
              <a:spcAft>
                <a:spcPts val="1000"/>
              </a:spcAft>
              <a:buSzPts val="800"/>
              <a:buChar char="■"/>
              <a:defRPr sz="800"/>
            </a:lvl9pPr>
          </a:lstStyle>
          <a:p>
            <a:endParaRPr/>
          </a:p>
        </p:txBody>
      </p:sp>
      <p:sp>
        <p:nvSpPr>
          <p:cNvPr id="34" name="Google Shape;34;p7"/>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245125" y="467867"/>
            <a:ext cx="2809500" cy="3636300"/>
          </a:xfrm>
          <a:prstGeom prst="rect">
            <a:avLst/>
          </a:prstGeom>
        </p:spPr>
        <p:txBody>
          <a:bodyPr spcFirstLastPara="1" wrap="square" lIns="57575" tIns="57575" rIns="57575" bIns="57575" anchor="ctr" anchorCtr="0"/>
          <a:lstStyle>
            <a:lvl1pPr lvl="0">
              <a:spcBef>
                <a:spcPts val="0"/>
              </a:spcBef>
              <a:spcAft>
                <a:spcPts val="0"/>
              </a:spcAft>
              <a:buClr>
                <a:schemeClr val="lt1"/>
              </a:buClr>
              <a:buSzPts val="3000"/>
              <a:buFont typeface="Lato"/>
              <a:buNone/>
              <a:defRPr sz="3000" b="0">
                <a:solidFill>
                  <a:schemeClr val="lt1"/>
                </a:solidFill>
                <a:latin typeface="Lato"/>
                <a:ea typeface="Lato"/>
                <a:cs typeface="Lato"/>
                <a:sym typeface="Lato"/>
              </a:defRPr>
            </a:lvl1pPr>
            <a:lvl2pPr lvl="1">
              <a:spcBef>
                <a:spcPts val="0"/>
              </a:spcBef>
              <a:spcAft>
                <a:spcPts val="0"/>
              </a:spcAft>
              <a:buClr>
                <a:schemeClr val="lt1"/>
              </a:buClr>
              <a:buSzPts val="3000"/>
              <a:buFont typeface="Lato"/>
              <a:buNone/>
              <a:defRPr sz="3000" b="0">
                <a:solidFill>
                  <a:schemeClr val="lt1"/>
                </a:solidFill>
                <a:latin typeface="Lato"/>
                <a:ea typeface="Lato"/>
                <a:cs typeface="Lato"/>
                <a:sym typeface="Lato"/>
              </a:defRPr>
            </a:lvl2pPr>
            <a:lvl3pPr lvl="2">
              <a:spcBef>
                <a:spcPts val="0"/>
              </a:spcBef>
              <a:spcAft>
                <a:spcPts val="0"/>
              </a:spcAft>
              <a:buClr>
                <a:schemeClr val="lt1"/>
              </a:buClr>
              <a:buSzPts val="3000"/>
              <a:buFont typeface="Lato"/>
              <a:buNone/>
              <a:defRPr sz="3000" b="0">
                <a:solidFill>
                  <a:schemeClr val="lt1"/>
                </a:solidFill>
                <a:latin typeface="Lato"/>
                <a:ea typeface="Lato"/>
                <a:cs typeface="Lato"/>
                <a:sym typeface="Lato"/>
              </a:defRPr>
            </a:lvl3pPr>
            <a:lvl4pPr lvl="3">
              <a:spcBef>
                <a:spcPts val="0"/>
              </a:spcBef>
              <a:spcAft>
                <a:spcPts val="0"/>
              </a:spcAft>
              <a:buClr>
                <a:schemeClr val="lt1"/>
              </a:buClr>
              <a:buSzPts val="3000"/>
              <a:buFont typeface="Lato"/>
              <a:buNone/>
              <a:defRPr sz="3000" b="0">
                <a:solidFill>
                  <a:schemeClr val="lt1"/>
                </a:solidFill>
                <a:latin typeface="Lato"/>
                <a:ea typeface="Lato"/>
                <a:cs typeface="Lato"/>
                <a:sym typeface="Lato"/>
              </a:defRPr>
            </a:lvl4pPr>
            <a:lvl5pPr lvl="4">
              <a:spcBef>
                <a:spcPts val="0"/>
              </a:spcBef>
              <a:spcAft>
                <a:spcPts val="0"/>
              </a:spcAft>
              <a:buClr>
                <a:schemeClr val="lt1"/>
              </a:buClr>
              <a:buSzPts val="3000"/>
              <a:buFont typeface="Lato"/>
              <a:buNone/>
              <a:defRPr sz="3000" b="0">
                <a:solidFill>
                  <a:schemeClr val="lt1"/>
                </a:solidFill>
                <a:latin typeface="Lato"/>
                <a:ea typeface="Lato"/>
                <a:cs typeface="Lato"/>
                <a:sym typeface="Lato"/>
              </a:defRPr>
            </a:lvl5pPr>
            <a:lvl6pPr lvl="5">
              <a:spcBef>
                <a:spcPts val="0"/>
              </a:spcBef>
              <a:spcAft>
                <a:spcPts val="0"/>
              </a:spcAft>
              <a:buClr>
                <a:schemeClr val="lt1"/>
              </a:buClr>
              <a:buSzPts val="3000"/>
              <a:buFont typeface="Lato"/>
              <a:buNone/>
              <a:defRPr sz="3000" b="0">
                <a:solidFill>
                  <a:schemeClr val="lt1"/>
                </a:solidFill>
                <a:latin typeface="Lato"/>
                <a:ea typeface="Lato"/>
                <a:cs typeface="Lato"/>
                <a:sym typeface="Lato"/>
              </a:defRPr>
            </a:lvl6pPr>
            <a:lvl7pPr lvl="6">
              <a:spcBef>
                <a:spcPts val="0"/>
              </a:spcBef>
              <a:spcAft>
                <a:spcPts val="0"/>
              </a:spcAft>
              <a:buClr>
                <a:schemeClr val="lt1"/>
              </a:buClr>
              <a:buSzPts val="3000"/>
              <a:buFont typeface="Lato"/>
              <a:buNone/>
              <a:defRPr sz="3000" b="0">
                <a:solidFill>
                  <a:schemeClr val="lt1"/>
                </a:solidFill>
                <a:latin typeface="Lato"/>
                <a:ea typeface="Lato"/>
                <a:cs typeface="Lato"/>
                <a:sym typeface="Lato"/>
              </a:defRPr>
            </a:lvl7pPr>
            <a:lvl8pPr lvl="7">
              <a:spcBef>
                <a:spcPts val="0"/>
              </a:spcBef>
              <a:spcAft>
                <a:spcPts val="0"/>
              </a:spcAft>
              <a:buClr>
                <a:schemeClr val="lt1"/>
              </a:buClr>
              <a:buSzPts val="3000"/>
              <a:buFont typeface="Lato"/>
              <a:buNone/>
              <a:defRPr sz="3000" b="0">
                <a:solidFill>
                  <a:schemeClr val="lt1"/>
                </a:solidFill>
                <a:latin typeface="Lato"/>
                <a:ea typeface="Lato"/>
                <a:cs typeface="Lato"/>
                <a:sym typeface="Lato"/>
              </a:defRPr>
            </a:lvl8pPr>
            <a:lvl9pPr lvl="8">
              <a:spcBef>
                <a:spcPts val="0"/>
              </a:spcBef>
              <a:spcAft>
                <a:spcPts val="0"/>
              </a:spcAft>
              <a:buClr>
                <a:schemeClr val="lt1"/>
              </a:buClr>
              <a:buSzPts val="3000"/>
              <a:buFont typeface="Lato"/>
              <a:buNone/>
              <a:defRPr sz="30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2286000" y="-22"/>
            <a:ext cx="2286000" cy="4572000"/>
          </a:xfrm>
          <a:prstGeom prst="rect">
            <a:avLst/>
          </a:prstGeom>
          <a:solidFill>
            <a:schemeClr val="dk1"/>
          </a:solidFill>
          <a:ln>
            <a:noFill/>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2514838" y="3996000"/>
            <a:ext cx="234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132750" y="984844"/>
            <a:ext cx="2022600" cy="1496400"/>
          </a:xfrm>
          <a:prstGeom prst="rect">
            <a:avLst/>
          </a:prstGeom>
        </p:spPr>
        <p:txBody>
          <a:bodyPr spcFirstLastPara="1" wrap="square" lIns="57575" tIns="57575" rIns="57575" bIns="57575" anchor="b" anchorCtr="0"/>
          <a:lstStyle>
            <a:lvl1pPr lvl="0" algn="ctr">
              <a:spcBef>
                <a:spcPts val="0"/>
              </a:spcBef>
              <a:spcAft>
                <a:spcPts val="0"/>
              </a:spcAft>
              <a:buSzPts val="2600"/>
              <a:buNone/>
              <a:defRPr sz="2600"/>
            </a:lvl1pPr>
            <a:lvl2pPr lvl="1" algn="ctr">
              <a:spcBef>
                <a:spcPts val="0"/>
              </a:spcBef>
              <a:spcAft>
                <a:spcPts val="0"/>
              </a:spcAft>
              <a:buSzPts val="2600"/>
              <a:buNone/>
              <a:defRPr sz="2600"/>
            </a:lvl2pPr>
            <a:lvl3pPr lvl="2" algn="ctr">
              <a:spcBef>
                <a:spcPts val="0"/>
              </a:spcBef>
              <a:spcAft>
                <a:spcPts val="0"/>
              </a:spcAft>
              <a:buSzPts val="2600"/>
              <a:buNone/>
              <a:defRPr sz="2600"/>
            </a:lvl3pPr>
            <a:lvl4pPr lvl="3" algn="ctr">
              <a:spcBef>
                <a:spcPts val="0"/>
              </a:spcBef>
              <a:spcAft>
                <a:spcPts val="0"/>
              </a:spcAft>
              <a:buSzPts val="2600"/>
              <a:buNone/>
              <a:defRPr sz="2600"/>
            </a:lvl4pPr>
            <a:lvl5pPr lvl="4" algn="ctr">
              <a:spcBef>
                <a:spcPts val="0"/>
              </a:spcBef>
              <a:spcAft>
                <a:spcPts val="0"/>
              </a:spcAft>
              <a:buSzPts val="2600"/>
              <a:buNone/>
              <a:defRPr sz="2600"/>
            </a:lvl5pPr>
            <a:lvl6pPr lvl="5" algn="ctr">
              <a:spcBef>
                <a:spcPts val="0"/>
              </a:spcBef>
              <a:spcAft>
                <a:spcPts val="0"/>
              </a:spcAft>
              <a:buSzPts val="2600"/>
              <a:buNone/>
              <a:defRPr sz="2600"/>
            </a:lvl6pPr>
            <a:lvl7pPr lvl="6" algn="ctr">
              <a:spcBef>
                <a:spcPts val="0"/>
              </a:spcBef>
              <a:spcAft>
                <a:spcPts val="0"/>
              </a:spcAft>
              <a:buSzPts val="2600"/>
              <a:buNone/>
              <a:defRPr sz="2600"/>
            </a:lvl7pPr>
            <a:lvl8pPr lvl="7" algn="ctr">
              <a:spcBef>
                <a:spcPts val="0"/>
              </a:spcBef>
              <a:spcAft>
                <a:spcPts val="0"/>
              </a:spcAft>
              <a:buSzPts val="2600"/>
              <a:buNone/>
              <a:defRPr sz="2600"/>
            </a:lvl8pPr>
            <a:lvl9pPr lvl="8" algn="ctr">
              <a:spcBef>
                <a:spcPts val="0"/>
              </a:spcBef>
              <a:spcAft>
                <a:spcPts val="0"/>
              </a:spcAft>
              <a:buSzPts val="2600"/>
              <a:buNone/>
              <a:defRPr sz="2600"/>
            </a:lvl9pPr>
          </a:lstStyle>
          <a:p>
            <a:endParaRPr/>
          </a:p>
        </p:txBody>
      </p:sp>
      <p:sp>
        <p:nvSpPr>
          <p:cNvPr id="42" name="Google Shape;42;p9"/>
          <p:cNvSpPr txBox="1">
            <a:spLocks noGrp="1"/>
          </p:cNvSpPr>
          <p:nvPr>
            <p:ph type="subTitle" idx="1"/>
          </p:nvPr>
        </p:nvSpPr>
        <p:spPr>
          <a:xfrm>
            <a:off x="132750" y="2529068"/>
            <a:ext cx="2022600" cy="1196100"/>
          </a:xfrm>
          <a:prstGeom prst="rect">
            <a:avLst/>
          </a:prstGeom>
        </p:spPr>
        <p:txBody>
          <a:bodyPr spcFirstLastPara="1" wrap="square" lIns="57575" tIns="57575" rIns="57575" bIns="57575" anchor="t" anchorCtr="0"/>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43" name="Google Shape;43;p9"/>
          <p:cNvSpPr txBox="1">
            <a:spLocks noGrp="1"/>
          </p:cNvSpPr>
          <p:nvPr>
            <p:ph type="body" idx="2"/>
          </p:nvPr>
        </p:nvSpPr>
        <p:spPr>
          <a:xfrm>
            <a:off x="2469750" y="643733"/>
            <a:ext cx="1918500" cy="3284400"/>
          </a:xfrm>
          <a:prstGeom prst="rect">
            <a:avLst/>
          </a:prstGeom>
        </p:spPr>
        <p:txBody>
          <a:bodyPr spcFirstLastPara="1" wrap="square" lIns="57575" tIns="57575" rIns="57575" bIns="57575" anchor="ctr" anchorCtr="0"/>
          <a:lstStyle>
            <a:lvl1pPr marL="457200" lvl="0" indent="-298450">
              <a:spcBef>
                <a:spcPts val="0"/>
              </a:spcBef>
              <a:spcAft>
                <a:spcPts val="0"/>
              </a:spcAft>
              <a:buClr>
                <a:schemeClr val="lt1"/>
              </a:buClr>
              <a:buSzPts val="1100"/>
              <a:buChar char="●"/>
              <a:defRPr>
                <a:solidFill>
                  <a:schemeClr val="lt1"/>
                </a:solidFill>
              </a:defRPr>
            </a:lvl1pPr>
            <a:lvl2pPr marL="914400" lvl="1" indent="-285750">
              <a:spcBef>
                <a:spcPts val="1000"/>
              </a:spcBef>
              <a:spcAft>
                <a:spcPts val="0"/>
              </a:spcAft>
              <a:buClr>
                <a:schemeClr val="lt1"/>
              </a:buClr>
              <a:buSzPts val="900"/>
              <a:buChar char="○"/>
              <a:defRPr>
                <a:solidFill>
                  <a:schemeClr val="lt1"/>
                </a:solidFill>
              </a:defRPr>
            </a:lvl2pPr>
            <a:lvl3pPr marL="1371600" lvl="2" indent="-285750">
              <a:spcBef>
                <a:spcPts val="1000"/>
              </a:spcBef>
              <a:spcAft>
                <a:spcPts val="0"/>
              </a:spcAft>
              <a:buClr>
                <a:schemeClr val="lt1"/>
              </a:buClr>
              <a:buSzPts val="900"/>
              <a:buChar char="■"/>
              <a:defRPr>
                <a:solidFill>
                  <a:schemeClr val="lt1"/>
                </a:solidFill>
              </a:defRPr>
            </a:lvl3pPr>
            <a:lvl4pPr marL="1828800" lvl="3" indent="-285750">
              <a:spcBef>
                <a:spcPts val="1000"/>
              </a:spcBef>
              <a:spcAft>
                <a:spcPts val="0"/>
              </a:spcAft>
              <a:buClr>
                <a:schemeClr val="lt1"/>
              </a:buClr>
              <a:buSzPts val="900"/>
              <a:buChar char="●"/>
              <a:defRPr>
                <a:solidFill>
                  <a:schemeClr val="lt1"/>
                </a:solidFill>
              </a:defRPr>
            </a:lvl4pPr>
            <a:lvl5pPr marL="2286000" lvl="4" indent="-285750">
              <a:spcBef>
                <a:spcPts val="1000"/>
              </a:spcBef>
              <a:spcAft>
                <a:spcPts val="0"/>
              </a:spcAft>
              <a:buClr>
                <a:schemeClr val="lt1"/>
              </a:buClr>
              <a:buSzPts val="900"/>
              <a:buChar char="○"/>
              <a:defRPr>
                <a:solidFill>
                  <a:schemeClr val="lt1"/>
                </a:solidFill>
              </a:defRPr>
            </a:lvl5pPr>
            <a:lvl6pPr marL="2743200" lvl="5" indent="-285750">
              <a:spcBef>
                <a:spcPts val="1000"/>
              </a:spcBef>
              <a:spcAft>
                <a:spcPts val="0"/>
              </a:spcAft>
              <a:buClr>
                <a:schemeClr val="lt1"/>
              </a:buClr>
              <a:buSzPts val="900"/>
              <a:buChar char="■"/>
              <a:defRPr>
                <a:solidFill>
                  <a:schemeClr val="lt1"/>
                </a:solidFill>
              </a:defRPr>
            </a:lvl6pPr>
            <a:lvl7pPr marL="3200400" lvl="6" indent="-285750">
              <a:spcBef>
                <a:spcPts val="1000"/>
              </a:spcBef>
              <a:spcAft>
                <a:spcPts val="0"/>
              </a:spcAft>
              <a:buClr>
                <a:schemeClr val="lt1"/>
              </a:buClr>
              <a:buSzPts val="900"/>
              <a:buChar char="●"/>
              <a:defRPr>
                <a:solidFill>
                  <a:schemeClr val="lt1"/>
                </a:solidFill>
              </a:defRPr>
            </a:lvl7pPr>
            <a:lvl8pPr marL="3657600" lvl="7" indent="-285750">
              <a:spcBef>
                <a:spcPts val="1000"/>
              </a:spcBef>
              <a:spcAft>
                <a:spcPts val="0"/>
              </a:spcAft>
              <a:buClr>
                <a:schemeClr val="lt1"/>
              </a:buClr>
              <a:buSzPts val="900"/>
              <a:buChar char="○"/>
              <a:defRPr>
                <a:solidFill>
                  <a:schemeClr val="lt1"/>
                </a:solidFill>
              </a:defRPr>
            </a:lvl8pPr>
            <a:lvl9pPr marL="4114800" lvl="8" indent="-285750">
              <a:spcBef>
                <a:spcPts val="1000"/>
              </a:spcBef>
              <a:spcAft>
                <a:spcPts val="1000"/>
              </a:spcAft>
              <a:buClr>
                <a:schemeClr val="lt1"/>
              </a:buClr>
              <a:buSzPts val="900"/>
              <a:buChar char="■"/>
              <a:defRPr>
                <a:solidFill>
                  <a:schemeClr val="lt1"/>
                </a:solidFill>
              </a:defRPr>
            </a:lvl9pPr>
          </a:lstStyle>
          <a:p>
            <a:endParaRPr/>
          </a:p>
        </p:txBody>
      </p:sp>
      <p:sp>
        <p:nvSpPr>
          <p:cNvPr id="44" name="Google Shape;44;p9"/>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159750" y="3760511"/>
            <a:ext cx="2999400" cy="532200"/>
          </a:xfrm>
          <a:prstGeom prst="rect">
            <a:avLst/>
          </a:prstGeom>
        </p:spPr>
        <p:txBody>
          <a:bodyPr spcFirstLastPara="1" wrap="square" lIns="57575" tIns="57575" rIns="57575" bIns="57575" anchor="ctr" anchorCtr="0"/>
          <a:lstStyle>
            <a:lvl1pPr marL="457200" lvl="0" indent="-228600">
              <a:lnSpc>
                <a:spcPct val="100000"/>
              </a:lnSpc>
              <a:spcBef>
                <a:spcPts val="0"/>
              </a:spcBef>
              <a:spcAft>
                <a:spcPts val="0"/>
              </a:spcAft>
              <a:buSzPts val="1100"/>
              <a:buNone/>
              <a:defRPr/>
            </a:lvl1pPr>
          </a:lstStyle>
          <a:p>
            <a:endParaRPr/>
          </a:p>
        </p:txBody>
      </p:sp>
      <p:sp>
        <p:nvSpPr>
          <p:cNvPr id="47" name="Google Shape;47;p10"/>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850" y="347867"/>
            <a:ext cx="4260300" cy="556500"/>
          </a:xfrm>
          <a:prstGeom prst="rect">
            <a:avLst/>
          </a:prstGeom>
          <a:noFill/>
          <a:ln>
            <a:noFill/>
          </a:ln>
        </p:spPr>
        <p:txBody>
          <a:bodyPr spcFirstLastPara="1" wrap="square" lIns="57575" tIns="57575" rIns="57575" bIns="57575" anchor="t" anchorCtr="0"/>
          <a:lstStyle>
            <a:lvl1pPr lvl="0">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55850" y="1024422"/>
            <a:ext cx="4260300" cy="3036900"/>
          </a:xfrm>
          <a:prstGeom prst="rect">
            <a:avLst/>
          </a:prstGeom>
          <a:noFill/>
          <a:ln>
            <a:noFill/>
          </a:ln>
        </p:spPr>
        <p:txBody>
          <a:bodyPr spcFirstLastPara="1" wrap="square" lIns="57575" tIns="57575" rIns="57575" bIns="57575" anchor="t" anchorCtr="0"/>
          <a:lstStyle>
            <a:lvl1pPr marL="457200" lvl="0" indent="-298450">
              <a:lnSpc>
                <a:spcPct val="115000"/>
              </a:lnSpc>
              <a:spcBef>
                <a:spcPts val="0"/>
              </a:spcBef>
              <a:spcAft>
                <a:spcPts val="0"/>
              </a:spcAft>
              <a:buClr>
                <a:schemeClr val="dk2"/>
              </a:buClr>
              <a:buSzPts val="1100"/>
              <a:buFont typeface="Lato"/>
              <a:buChar char="●"/>
              <a:defRPr sz="1100">
                <a:solidFill>
                  <a:schemeClr val="dk2"/>
                </a:solidFill>
                <a:latin typeface="Lato"/>
                <a:ea typeface="Lato"/>
                <a:cs typeface="Lato"/>
                <a:sym typeface="Lato"/>
              </a:defRPr>
            </a:lvl1pPr>
            <a:lvl2pPr marL="914400" lvl="1"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2pPr>
            <a:lvl3pPr marL="1371600" lvl="2"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3pPr>
            <a:lvl4pPr marL="1828800" lvl="3"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4pPr>
            <a:lvl5pPr marL="2286000" lvl="4"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5pPr>
            <a:lvl6pPr marL="2743200" lvl="5"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6pPr>
            <a:lvl7pPr marL="3200400" lvl="6"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7pPr>
            <a:lvl8pPr marL="3657600" lvl="7"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8pPr>
            <a:lvl9pPr marL="4114800" lvl="8" indent="-285750">
              <a:lnSpc>
                <a:spcPct val="115000"/>
              </a:lnSpc>
              <a:spcBef>
                <a:spcPts val="1000"/>
              </a:spcBef>
              <a:spcAft>
                <a:spcPts val="1000"/>
              </a:spcAft>
              <a:buClr>
                <a:schemeClr val="dk2"/>
              </a:buClr>
              <a:buSzPts val="900"/>
              <a:buFont typeface="Lato"/>
              <a:buChar char="■"/>
              <a:defRPr sz="9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4245125" y="4160897"/>
            <a:ext cx="274200" cy="349800"/>
          </a:xfrm>
          <a:prstGeom prst="rect">
            <a:avLst/>
          </a:prstGeom>
          <a:noFill/>
          <a:ln>
            <a:noFill/>
          </a:ln>
        </p:spPr>
        <p:txBody>
          <a:bodyPr spcFirstLastPara="1" wrap="square" lIns="57575" tIns="57575" rIns="57575" bIns="57575" anchor="ctr" anchorCtr="0">
            <a:noAutofit/>
          </a:bodyPr>
          <a:lstStyle>
            <a:lvl1pPr lvl="0" algn="r">
              <a:buNone/>
              <a:defRPr sz="600">
                <a:solidFill>
                  <a:schemeClr val="dk2"/>
                </a:solidFill>
                <a:latin typeface="Lato"/>
                <a:ea typeface="Lato"/>
                <a:cs typeface="Lato"/>
                <a:sym typeface="Lato"/>
              </a:defRPr>
            </a:lvl1pPr>
            <a:lvl2pPr lvl="1" algn="r">
              <a:buNone/>
              <a:defRPr sz="600">
                <a:solidFill>
                  <a:schemeClr val="dk2"/>
                </a:solidFill>
                <a:latin typeface="Lato"/>
                <a:ea typeface="Lato"/>
                <a:cs typeface="Lato"/>
                <a:sym typeface="Lato"/>
              </a:defRPr>
            </a:lvl2pPr>
            <a:lvl3pPr lvl="2" algn="r">
              <a:buNone/>
              <a:defRPr sz="600">
                <a:solidFill>
                  <a:schemeClr val="dk2"/>
                </a:solidFill>
                <a:latin typeface="Lato"/>
                <a:ea typeface="Lato"/>
                <a:cs typeface="Lato"/>
                <a:sym typeface="Lato"/>
              </a:defRPr>
            </a:lvl3pPr>
            <a:lvl4pPr lvl="3" algn="r">
              <a:buNone/>
              <a:defRPr sz="600">
                <a:solidFill>
                  <a:schemeClr val="dk2"/>
                </a:solidFill>
                <a:latin typeface="Lato"/>
                <a:ea typeface="Lato"/>
                <a:cs typeface="Lato"/>
                <a:sym typeface="Lato"/>
              </a:defRPr>
            </a:lvl4pPr>
            <a:lvl5pPr lvl="4" algn="r">
              <a:buNone/>
              <a:defRPr sz="600">
                <a:solidFill>
                  <a:schemeClr val="dk2"/>
                </a:solidFill>
                <a:latin typeface="Lato"/>
                <a:ea typeface="Lato"/>
                <a:cs typeface="Lato"/>
                <a:sym typeface="Lato"/>
              </a:defRPr>
            </a:lvl5pPr>
            <a:lvl6pPr lvl="5" algn="r">
              <a:buNone/>
              <a:defRPr sz="600">
                <a:solidFill>
                  <a:schemeClr val="dk2"/>
                </a:solidFill>
                <a:latin typeface="Lato"/>
                <a:ea typeface="Lato"/>
                <a:cs typeface="Lato"/>
                <a:sym typeface="Lato"/>
              </a:defRPr>
            </a:lvl6pPr>
            <a:lvl7pPr lvl="6" algn="r">
              <a:buNone/>
              <a:defRPr sz="600">
                <a:solidFill>
                  <a:schemeClr val="dk2"/>
                </a:solidFill>
                <a:latin typeface="Lato"/>
                <a:ea typeface="Lato"/>
                <a:cs typeface="Lato"/>
                <a:sym typeface="Lato"/>
              </a:defRPr>
            </a:lvl7pPr>
            <a:lvl8pPr lvl="7" algn="r">
              <a:buNone/>
              <a:defRPr sz="600">
                <a:solidFill>
                  <a:schemeClr val="dk2"/>
                </a:solidFill>
                <a:latin typeface="Lato"/>
                <a:ea typeface="Lato"/>
                <a:cs typeface="Lato"/>
                <a:sym typeface="Lato"/>
              </a:defRPr>
            </a:lvl8pPr>
            <a:lvl9pPr lvl="8" algn="r">
              <a:buNone/>
              <a:defRPr sz="6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eebly.com/weebly/images/file_icons/pdf.p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IJ2qnUOOwQ" TargetMode="External"/><Relationship Id="rId7" Type="http://schemas.openxmlformats.org/officeDocument/2006/relationships/hyperlink" Target="https://www.youtube.com/watch?v=5iowJs6MryI"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youtube.com/watch?v=JSiBSSFKRwE" TargetMode="External"/><Relationship Id="rId5" Type="http://schemas.openxmlformats.org/officeDocument/2006/relationships/hyperlink" Target="https://www.youtube.com/watch?v=37pir0ej_SE" TargetMode="External"/><Relationship Id="rId4" Type="http://schemas.openxmlformats.org/officeDocument/2006/relationships/hyperlink" Target="https://www.youtube.com/watch?v=cZMkqagL8P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Google Shape;59;p13"/>
          <p:cNvSpPr/>
          <p:nvPr/>
        </p:nvSpPr>
        <p:spPr>
          <a:xfrm>
            <a:off x="127700" y="174525"/>
            <a:ext cx="4316700" cy="4291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body" idx="4294967295"/>
          </p:nvPr>
        </p:nvSpPr>
        <p:spPr>
          <a:xfrm>
            <a:off x="360575" y="102152"/>
            <a:ext cx="3861300" cy="559800"/>
          </a:xfrm>
          <a:prstGeom prst="rect">
            <a:avLst/>
          </a:prstGeom>
        </p:spPr>
        <p:txBody>
          <a:bodyPr spcFirstLastPara="1" wrap="square" lIns="57575" tIns="57575" rIns="57575" bIns="57575" anchor="t" anchorCtr="0">
            <a:noAutofit/>
          </a:bodyPr>
          <a:lstStyle/>
          <a:p>
            <a:pPr marL="0" lvl="0" indent="0" algn="ctr" rtl="0">
              <a:spcBef>
                <a:spcPts val="0"/>
              </a:spcBef>
              <a:spcAft>
                <a:spcPts val="1000"/>
              </a:spcAft>
              <a:buNone/>
            </a:pPr>
            <a:r>
              <a:rPr lang="en" sz="2800" b="1" u="sng"/>
              <a:t>Sept.  25, 2018</a:t>
            </a:r>
            <a:endParaRPr sz="2800" b="1" u="sng"/>
          </a:p>
        </p:txBody>
      </p:sp>
      <p:grpSp>
        <p:nvGrpSpPr>
          <p:cNvPr id="61" name="Google Shape;61;p13"/>
          <p:cNvGrpSpPr/>
          <p:nvPr/>
        </p:nvGrpSpPr>
        <p:grpSpPr>
          <a:xfrm>
            <a:off x="2021846" y="2722628"/>
            <a:ext cx="538770" cy="129045"/>
            <a:chOff x="1882775" y="2738450"/>
            <a:chExt cx="795350" cy="190500"/>
          </a:xfrm>
        </p:grpSpPr>
        <p:sp>
          <p:nvSpPr>
            <p:cNvPr id="62" name="Google Shape;62;p13"/>
            <p:cNvSpPr/>
            <p:nvPr/>
          </p:nvSpPr>
          <p:spPr>
            <a:xfrm>
              <a:off x="1882775" y="2738450"/>
              <a:ext cx="190500" cy="19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2185200" y="2738450"/>
              <a:ext cx="190500" cy="19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2487625" y="2738450"/>
              <a:ext cx="190500" cy="19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3"/>
          <p:cNvSpPr/>
          <p:nvPr/>
        </p:nvSpPr>
        <p:spPr>
          <a:xfrm>
            <a:off x="1749625" y="2601025"/>
            <a:ext cx="1149300" cy="49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body" idx="4294967295"/>
          </p:nvPr>
        </p:nvSpPr>
        <p:spPr>
          <a:xfrm>
            <a:off x="178800" y="506575"/>
            <a:ext cx="4265700" cy="3869700"/>
          </a:xfrm>
          <a:prstGeom prst="rect">
            <a:avLst/>
          </a:prstGeom>
        </p:spPr>
        <p:txBody>
          <a:bodyPr spcFirstLastPara="1" wrap="square" lIns="57575" tIns="57575" rIns="57575" bIns="57575" anchor="t" anchorCtr="0">
            <a:noAutofit/>
          </a:bodyPr>
          <a:lstStyle/>
          <a:p>
            <a:pPr marL="457200" lvl="0" indent="-406400" algn="l" rtl="0">
              <a:spcBef>
                <a:spcPts val="0"/>
              </a:spcBef>
              <a:spcAft>
                <a:spcPts val="0"/>
              </a:spcAft>
              <a:buSzPts val="2800"/>
              <a:buAutoNum type="arabicPeriod"/>
            </a:pPr>
            <a:r>
              <a:rPr lang="en" sz="2800"/>
              <a:t>Collect PDN from green basket or Coach at the door.</a:t>
            </a:r>
            <a:endParaRPr sz="2800"/>
          </a:p>
          <a:p>
            <a:pPr marL="457200" lvl="0" indent="-406400" algn="l" rtl="0">
              <a:spcBef>
                <a:spcPts val="0"/>
              </a:spcBef>
              <a:spcAft>
                <a:spcPts val="0"/>
              </a:spcAft>
              <a:buSzPts val="2800"/>
              <a:buAutoNum type="arabicPeriod"/>
            </a:pPr>
            <a:r>
              <a:rPr lang="en" sz="2800"/>
              <a:t>Collect Textbook From Cart</a:t>
            </a:r>
            <a:endParaRPr sz="2800"/>
          </a:p>
          <a:p>
            <a:pPr marL="457200" lvl="0" indent="-406400" algn="l" rtl="0">
              <a:spcBef>
                <a:spcPts val="0"/>
              </a:spcBef>
              <a:spcAft>
                <a:spcPts val="0"/>
              </a:spcAft>
              <a:buSzPts val="2800"/>
              <a:buAutoNum type="arabicPeriod"/>
            </a:pPr>
            <a:r>
              <a:rPr lang="en" sz="2800"/>
              <a:t>Sharpen Pencil</a:t>
            </a:r>
            <a:endParaRPr sz="2800"/>
          </a:p>
          <a:p>
            <a:pPr marL="457200" lvl="0" indent="-406400" algn="l" rtl="0">
              <a:spcBef>
                <a:spcPts val="0"/>
              </a:spcBef>
              <a:spcAft>
                <a:spcPts val="0"/>
              </a:spcAft>
              <a:buSzPts val="2800"/>
              <a:buAutoNum type="arabicPeriod"/>
            </a:pPr>
            <a:r>
              <a:rPr lang="en" sz="2800"/>
              <a:t>Sit in assigned seat</a:t>
            </a:r>
            <a:endParaRPr sz="2800"/>
          </a:p>
          <a:p>
            <a:pPr marL="457200" lvl="0" indent="-406400" algn="l" rtl="0">
              <a:spcBef>
                <a:spcPts val="0"/>
              </a:spcBef>
              <a:spcAft>
                <a:spcPts val="0"/>
              </a:spcAft>
              <a:buSzPts val="2800"/>
              <a:buAutoNum type="arabicPeriod"/>
            </a:pPr>
            <a:r>
              <a:rPr lang="en" sz="2800"/>
              <a:t>Complete PDN on own</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155850" y="287217"/>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u="sng"/>
              <a:t>Website links / Sites to Assist</a:t>
            </a:r>
            <a:endParaRPr u="sng"/>
          </a:p>
        </p:txBody>
      </p:sp>
      <p:sp>
        <p:nvSpPr>
          <p:cNvPr id="123" name="Google Shape;123;p22"/>
          <p:cNvSpPr txBox="1">
            <a:spLocks noGrp="1"/>
          </p:cNvSpPr>
          <p:nvPr>
            <p:ph type="body" idx="1"/>
          </p:nvPr>
        </p:nvSpPr>
        <p:spPr>
          <a:xfrm>
            <a:off x="155850" y="1024422"/>
            <a:ext cx="4260300" cy="30369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a:t>TEK 8.5 / 6.5C Information</a:t>
            </a:r>
            <a:endParaRPr/>
          </a:p>
          <a:p>
            <a:pPr marL="0" lvl="0" indent="0" algn="l" rtl="0">
              <a:spcBef>
                <a:spcPts val="1000"/>
              </a:spcBef>
              <a:spcAft>
                <a:spcPts val="0"/>
              </a:spcAft>
              <a:buNone/>
            </a:pPr>
            <a:r>
              <a:rPr lang="en" u="sng">
                <a:solidFill>
                  <a:schemeClr val="hlink"/>
                </a:solidFill>
                <a:hlinkClick r:id="rId3"/>
              </a:rPr>
              <a:t>https://www.weebly.com/weebly/images/file_icons/pdf.png</a:t>
            </a:r>
            <a:endParaRPr/>
          </a:p>
          <a:p>
            <a:pPr marL="0" lvl="0" indent="0" algn="l" rtl="0">
              <a:spcBef>
                <a:spcPts val="1000"/>
              </a:spcBef>
              <a:spcAft>
                <a:spcPts val="10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155850" y="52117"/>
            <a:ext cx="4260300" cy="5565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a:t>How to complete Flash Card….</a:t>
            </a:r>
            <a:endParaRPr/>
          </a:p>
        </p:txBody>
      </p:sp>
      <p:sp>
        <p:nvSpPr>
          <p:cNvPr id="129" name="Google Shape;129;p23"/>
          <p:cNvSpPr txBox="1">
            <a:spLocks noGrp="1"/>
          </p:cNvSpPr>
          <p:nvPr>
            <p:ph type="body" idx="1"/>
          </p:nvPr>
        </p:nvSpPr>
        <p:spPr>
          <a:xfrm>
            <a:off x="155788" y="468901"/>
            <a:ext cx="4260300" cy="3634200"/>
          </a:xfrm>
          <a:prstGeom prst="rect">
            <a:avLst/>
          </a:prstGeom>
        </p:spPr>
        <p:txBody>
          <a:bodyPr spcFirstLastPara="1" wrap="square" lIns="57575" tIns="57575" rIns="57575" bIns="57575" anchor="t" anchorCtr="0">
            <a:noAutofit/>
          </a:bodyPr>
          <a:lstStyle/>
          <a:p>
            <a:pPr marL="0" lvl="0" indent="0" algn="l" rtl="0">
              <a:spcBef>
                <a:spcPts val="0"/>
              </a:spcBef>
              <a:spcAft>
                <a:spcPts val="1000"/>
              </a:spcAft>
              <a:buNone/>
            </a:pPr>
            <a:r>
              <a:rPr lang="en" sz="3000"/>
              <a:t>Front Side of Flash Card</a:t>
            </a:r>
            <a:endParaRPr sz="3000"/>
          </a:p>
        </p:txBody>
      </p:sp>
      <p:sp>
        <p:nvSpPr>
          <p:cNvPr id="130" name="Google Shape;130;p23"/>
          <p:cNvSpPr/>
          <p:nvPr/>
        </p:nvSpPr>
        <p:spPr>
          <a:xfrm>
            <a:off x="123225" y="944800"/>
            <a:ext cx="4399500" cy="160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476263" y="1067036"/>
            <a:ext cx="3619374" cy="4413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Vocabulary Word</a:t>
            </a:r>
          </a:p>
        </p:txBody>
      </p:sp>
      <p:pic>
        <p:nvPicPr>
          <p:cNvPr id="132" name="Google Shape;132;p23"/>
          <p:cNvPicPr preferRelativeResize="0"/>
          <p:nvPr/>
        </p:nvPicPr>
        <p:blipFill>
          <a:blip r:embed="rId3">
            <a:alphaModFix/>
          </a:blip>
          <a:stretch>
            <a:fillRect/>
          </a:stretch>
        </p:blipFill>
        <p:spPr>
          <a:xfrm>
            <a:off x="2637225" y="1508425"/>
            <a:ext cx="1224500" cy="948900"/>
          </a:xfrm>
          <a:prstGeom prst="rect">
            <a:avLst/>
          </a:prstGeom>
          <a:noFill/>
          <a:ln>
            <a:noFill/>
          </a:ln>
        </p:spPr>
      </p:pic>
      <p:sp>
        <p:nvSpPr>
          <p:cNvPr id="133" name="Google Shape;133;p23"/>
          <p:cNvSpPr/>
          <p:nvPr/>
        </p:nvSpPr>
        <p:spPr>
          <a:xfrm rot="-672224">
            <a:off x="271099" y="1681846"/>
            <a:ext cx="2612563" cy="556499"/>
          </a:xfrm>
          <a:prstGeom prst="rect">
            <a:avLst/>
          </a:prstGeom>
        </p:spPr>
        <p:txBody>
          <a:bodyPr>
            <a:prstTxWarp prst="textPlain">
              <a:avLst/>
            </a:prstTxWarp>
          </a:bodyPr>
          <a:lstStyle/>
          <a:p>
            <a:pPr lvl="0" algn="ctr"/>
            <a:r>
              <a:rPr b="0" i="0">
                <a:ln w="9525" cap="flat" cmpd="sng">
                  <a:solidFill>
                    <a:srgbClr val="0000FF"/>
                  </a:solidFill>
                  <a:prstDash val="solid"/>
                  <a:round/>
                  <a:headEnd type="none" w="sm" len="sm"/>
                  <a:tailEnd type="none" w="sm" len="sm"/>
                </a:ln>
                <a:solidFill>
                  <a:schemeClr val="lt2"/>
                </a:solidFill>
                <a:latin typeface="Arial"/>
              </a:rPr>
              <a:t>Picture to Illustrate</a:t>
            </a:r>
          </a:p>
        </p:txBody>
      </p:sp>
      <p:sp>
        <p:nvSpPr>
          <p:cNvPr id="134" name="Google Shape;134;p23"/>
          <p:cNvSpPr txBox="1"/>
          <p:nvPr/>
        </p:nvSpPr>
        <p:spPr>
          <a:xfrm>
            <a:off x="73750" y="2638325"/>
            <a:ext cx="4399500" cy="16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Back Side of Flash Card….</a:t>
            </a:r>
            <a:endParaRPr sz="2400"/>
          </a:p>
        </p:txBody>
      </p:sp>
      <p:sp>
        <p:nvSpPr>
          <p:cNvPr id="135" name="Google Shape;135;p23"/>
          <p:cNvSpPr/>
          <p:nvPr/>
        </p:nvSpPr>
        <p:spPr>
          <a:xfrm>
            <a:off x="110625" y="3105350"/>
            <a:ext cx="4399500" cy="1339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241925" y="3357125"/>
            <a:ext cx="4121160" cy="6481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Definition of Vocabulary Word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u="sng"/>
              <a:t>Flash Card Race Study Game</a:t>
            </a:r>
            <a:endParaRPr u="sng"/>
          </a:p>
        </p:txBody>
      </p:sp>
      <p:sp>
        <p:nvSpPr>
          <p:cNvPr id="142" name="Google Shape;142;p24"/>
          <p:cNvSpPr txBox="1">
            <a:spLocks noGrp="1"/>
          </p:cNvSpPr>
          <p:nvPr>
            <p:ph type="body" idx="1"/>
          </p:nvPr>
        </p:nvSpPr>
        <p:spPr>
          <a:xfrm>
            <a:off x="155850" y="351375"/>
            <a:ext cx="4260300" cy="4118400"/>
          </a:xfrm>
          <a:prstGeom prst="rect">
            <a:avLst/>
          </a:prstGeom>
        </p:spPr>
        <p:txBody>
          <a:bodyPr spcFirstLastPara="1" wrap="square" lIns="57575" tIns="57575" rIns="57575" bIns="57575" anchor="t" anchorCtr="0">
            <a:noAutofit/>
          </a:bodyPr>
          <a:lstStyle/>
          <a:p>
            <a:pPr marL="457200" lvl="0" indent="-304800" algn="l" rtl="0">
              <a:spcBef>
                <a:spcPts val="0"/>
              </a:spcBef>
              <a:spcAft>
                <a:spcPts val="0"/>
              </a:spcAft>
              <a:buSzPts val="1200"/>
              <a:buAutoNum type="arabicPeriod"/>
            </a:pPr>
            <a:r>
              <a:rPr lang="en" sz="1200"/>
              <a:t>Shuffle all cards</a:t>
            </a:r>
            <a:endParaRPr sz="1200"/>
          </a:p>
          <a:p>
            <a:pPr marL="457200" lvl="0" indent="-304800" algn="l" rtl="0">
              <a:spcBef>
                <a:spcPts val="0"/>
              </a:spcBef>
              <a:spcAft>
                <a:spcPts val="0"/>
              </a:spcAft>
              <a:buSzPts val="1200"/>
              <a:buAutoNum type="arabicPeriod"/>
            </a:pPr>
            <a:r>
              <a:rPr lang="en" sz="1200"/>
              <a:t>Form a stack with the cards , the picture and word side faces up in the stack and the definition side faces down in the stack</a:t>
            </a:r>
            <a:endParaRPr sz="1200"/>
          </a:p>
          <a:p>
            <a:pPr marL="457200" lvl="0" indent="-304800" algn="l" rtl="0">
              <a:spcBef>
                <a:spcPts val="0"/>
              </a:spcBef>
              <a:spcAft>
                <a:spcPts val="0"/>
              </a:spcAft>
              <a:buSzPts val="1200"/>
              <a:buAutoNum type="arabicPeriod"/>
            </a:pPr>
            <a:r>
              <a:rPr lang="en" sz="1200"/>
              <a:t>Place the stack in the middle of the table</a:t>
            </a:r>
            <a:endParaRPr sz="1200"/>
          </a:p>
          <a:p>
            <a:pPr marL="457200" lvl="0" indent="-304800" algn="l" rtl="0">
              <a:spcBef>
                <a:spcPts val="0"/>
              </a:spcBef>
              <a:spcAft>
                <a:spcPts val="0"/>
              </a:spcAft>
              <a:buSzPts val="1200"/>
              <a:buAutoNum type="arabicPeriod"/>
            </a:pPr>
            <a:r>
              <a:rPr lang="en" sz="1200"/>
              <a:t>First person picks up first card off the stack and does NOT allow the other players to see the definition</a:t>
            </a:r>
            <a:endParaRPr sz="1200"/>
          </a:p>
          <a:p>
            <a:pPr marL="457200" lvl="0" indent="-304800" algn="l" rtl="0">
              <a:spcBef>
                <a:spcPts val="0"/>
              </a:spcBef>
              <a:spcAft>
                <a:spcPts val="0"/>
              </a:spcAft>
              <a:buSzPts val="1200"/>
              <a:buAutoNum type="arabicPeriod"/>
            </a:pPr>
            <a:r>
              <a:rPr lang="en" sz="1200"/>
              <a:t>Person shows the picture / word side to other player</a:t>
            </a:r>
            <a:endParaRPr sz="1200"/>
          </a:p>
          <a:p>
            <a:pPr marL="457200" lvl="0" indent="-304800" algn="l" rtl="0">
              <a:spcBef>
                <a:spcPts val="0"/>
              </a:spcBef>
              <a:spcAft>
                <a:spcPts val="0"/>
              </a:spcAft>
              <a:buSzPts val="1200"/>
              <a:buAutoNum type="arabicPeriod"/>
            </a:pPr>
            <a:r>
              <a:rPr lang="en" sz="1200"/>
              <a:t>The other player says the definition of the word, it does not have to be word for word but it needs to be on topic</a:t>
            </a:r>
            <a:endParaRPr sz="1200"/>
          </a:p>
          <a:p>
            <a:pPr marL="457200" lvl="0" indent="-304800" algn="l" rtl="0">
              <a:spcBef>
                <a:spcPts val="0"/>
              </a:spcBef>
              <a:spcAft>
                <a:spcPts val="0"/>
              </a:spcAft>
              <a:buSzPts val="1200"/>
              <a:buAutoNum type="arabicPeriod"/>
            </a:pPr>
            <a:r>
              <a:rPr lang="en" sz="1200"/>
              <a:t>If the other player guesses the definition correctly they get to keep the card but it they guess wrong the card holder reads the definition allowed and puts the card back at the bottom of the stack</a:t>
            </a:r>
            <a:endParaRPr sz="1200"/>
          </a:p>
          <a:p>
            <a:pPr marL="457200" lvl="0" indent="-304800" algn="l" rtl="0">
              <a:spcBef>
                <a:spcPts val="0"/>
              </a:spcBef>
              <a:spcAft>
                <a:spcPts val="0"/>
              </a:spcAft>
              <a:buSzPts val="1200"/>
              <a:buAutoNum type="arabicPeriod"/>
            </a:pPr>
            <a:r>
              <a:rPr lang="en" sz="1200"/>
              <a:t>Now the person who was guessing the definition now takes next card off the stack and steps 5-7 are repeated</a:t>
            </a:r>
            <a:endParaRPr sz="1200"/>
          </a:p>
          <a:p>
            <a:pPr marL="457200" lvl="0" indent="-304800" algn="l" rtl="0">
              <a:spcBef>
                <a:spcPts val="0"/>
              </a:spcBef>
              <a:spcAft>
                <a:spcPts val="0"/>
              </a:spcAft>
              <a:buSzPts val="1200"/>
              <a:buAutoNum type="arabicPeriod"/>
            </a:pPr>
            <a:r>
              <a:rPr lang="en" sz="1200"/>
              <a:t>Play continues till teacher stops game or there are not longer any cards left in the pile</a:t>
            </a:r>
            <a:endParaRPr sz="1200"/>
          </a:p>
          <a:p>
            <a:pPr marL="457200" lvl="0" indent="-304800" algn="l" rtl="0">
              <a:spcBef>
                <a:spcPts val="0"/>
              </a:spcBef>
              <a:spcAft>
                <a:spcPts val="0"/>
              </a:spcAft>
              <a:buSzPts val="1200"/>
              <a:buAutoNum type="arabicPeriod"/>
            </a:pPr>
            <a:r>
              <a:rPr lang="en" sz="1200"/>
              <a:t>The person with the most cards wins.</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0600" y="153325"/>
            <a:ext cx="4510800" cy="904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1200" u="sng"/>
              <a:t>Name: __________ Teacher: ____ Per: __ Date: __/__/____</a:t>
            </a:r>
            <a:endParaRPr sz="1200" u="sng"/>
          </a:p>
          <a:p>
            <a:pPr marL="0" lvl="0" indent="0" algn="l" rtl="0">
              <a:spcBef>
                <a:spcPts val="0"/>
              </a:spcBef>
              <a:spcAft>
                <a:spcPts val="0"/>
              </a:spcAft>
              <a:buNone/>
            </a:pPr>
            <a:r>
              <a:rPr lang="en" u="sng"/>
              <a:t>DOL: Chemical Vs’ Physical Changes</a:t>
            </a:r>
            <a:endParaRPr u="sng"/>
          </a:p>
        </p:txBody>
      </p:sp>
      <p:sp>
        <p:nvSpPr>
          <p:cNvPr id="148" name="Google Shape;148;p25"/>
          <p:cNvSpPr txBox="1">
            <a:spLocks noGrp="1"/>
          </p:cNvSpPr>
          <p:nvPr>
            <p:ph type="body" idx="1"/>
          </p:nvPr>
        </p:nvSpPr>
        <p:spPr>
          <a:xfrm>
            <a:off x="155850" y="762000"/>
            <a:ext cx="4260300" cy="4118100"/>
          </a:xfrm>
          <a:prstGeom prst="rect">
            <a:avLst/>
          </a:prstGeom>
        </p:spPr>
        <p:txBody>
          <a:bodyPr spcFirstLastPara="1" wrap="square" lIns="57575" tIns="57575" rIns="57575" bIns="57575" anchor="t" anchorCtr="0">
            <a:noAutofit/>
          </a:bodyPr>
          <a:lstStyle/>
          <a:p>
            <a:pPr marL="457200" lvl="0" indent="-311150" algn="l" rtl="0">
              <a:spcBef>
                <a:spcPts val="0"/>
              </a:spcBef>
              <a:spcAft>
                <a:spcPts val="0"/>
              </a:spcAft>
              <a:buSzPts val="1300"/>
              <a:buAutoNum type="arabicPeriod"/>
            </a:pPr>
            <a:r>
              <a:rPr lang="en" sz="1300"/>
              <a:t>Which of the following is a physical change?</a:t>
            </a:r>
            <a:endParaRPr sz="1300"/>
          </a:p>
          <a:p>
            <a:pPr marL="457200" lvl="0" indent="0" algn="l" rtl="0">
              <a:spcBef>
                <a:spcPts val="1000"/>
              </a:spcBef>
              <a:spcAft>
                <a:spcPts val="0"/>
              </a:spcAft>
              <a:buNone/>
            </a:pPr>
            <a:r>
              <a:rPr lang="en" sz="1300"/>
              <a:t>A: Burning	B: Rusting	C: Freezing	D: Oxidation</a:t>
            </a:r>
            <a:endParaRPr sz="1300"/>
          </a:p>
          <a:p>
            <a:pPr marL="0" lvl="0" indent="0" algn="l" rtl="0">
              <a:spcBef>
                <a:spcPts val="1000"/>
              </a:spcBef>
              <a:spcAft>
                <a:spcPts val="0"/>
              </a:spcAft>
              <a:buNone/>
            </a:pPr>
            <a:r>
              <a:rPr lang="en" sz="1300"/>
              <a:t> </a:t>
            </a:r>
            <a:endParaRPr sz="1300"/>
          </a:p>
          <a:p>
            <a:pPr marL="0" lvl="0" indent="0" algn="l" rtl="0">
              <a:spcBef>
                <a:spcPts val="1000"/>
              </a:spcBef>
              <a:spcAft>
                <a:spcPts val="0"/>
              </a:spcAft>
              <a:buNone/>
            </a:pPr>
            <a:r>
              <a:rPr lang="en" sz="1300"/>
              <a:t>2. Which of the following is an example of chemical change?</a:t>
            </a:r>
            <a:endParaRPr sz="1300"/>
          </a:p>
          <a:p>
            <a:pPr marL="0" lvl="0" indent="0" algn="l" rtl="0">
              <a:spcBef>
                <a:spcPts val="1000"/>
              </a:spcBef>
              <a:spcAft>
                <a:spcPts val="0"/>
              </a:spcAft>
              <a:buNone/>
            </a:pPr>
            <a:r>
              <a:rPr lang="en" sz="1300"/>
              <a:t> A. Filling up a balloon with hot air.</a:t>
            </a:r>
            <a:endParaRPr sz="1300"/>
          </a:p>
          <a:p>
            <a:pPr marL="0" lvl="0" indent="0" algn="l" rtl="0">
              <a:spcBef>
                <a:spcPts val="1000"/>
              </a:spcBef>
              <a:spcAft>
                <a:spcPts val="0"/>
              </a:spcAft>
              <a:buNone/>
            </a:pPr>
            <a:r>
              <a:rPr lang="en" sz="1300"/>
              <a:t> B. Taking a glass of water and freezing it by placing it in the freezer. </a:t>
            </a:r>
            <a:endParaRPr sz="1300"/>
          </a:p>
          <a:p>
            <a:pPr marL="0" lvl="0" indent="0" algn="l" rtl="0">
              <a:spcBef>
                <a:spcPts val="1000"/>
              </a:spcBef>
              <a:spcAft>
                <a:spcPts val="0"/>
              </a:spcAft>
              <a:buNone/>
            </a:pPr>
            <a:r>
              <a:rPr lang="en" sz="1300"/>
              <a:t>C. A plant collecting sunlight and turning it into food. </a:t>
            </a:r>
            <a:endParaRPr sz="1300"/>
          </a:p>
          <a:p>
            <a:pPr marL="0" lvl="0" indent="0" algn="l" rtl="0">
              <a:spcBef>
                <a:spcPts val="1000"/>
              </a:spcBef>
              <a:spcAft>
                <a:spcPts val="0"/>
              </a:spcAft>
              <a:buNone/>
            </a:pPr>
            <a:r>
              <a:rPr lang="en" sz="1300"/>
              <a:t>D. Your dog ripping up your homework. </a:t>
            </a:r>
            <a:endParaRPr sz="1300"/>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49" name="Google Shape;149;p25"/>
          <p:cNvSpPr/>
          <p:nvPr/>
        </p:nvSpPr>
        <p:spPr>
          <a:xfrm>
            <a:off x="2425300" y="3995850"/>
            <a:ext cx="1990800" cy="501900"/>
          </a:xfrm>
          <a:prstGeom prst="right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txBox="1"/>
          <p:nvPr/>
        </p:nvSpPr>
        <p:spPr>
          <a:xfrm>
            <a:off x="2425400" y="3995850"/>
            <a:ext cx="1990800" cy="3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Please Turn Over</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155850" y="92925"/>
            <a:ext cx="4260300" cy="43908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1200"/>
              <a:t>3. When a new substance is formed with different properties than the original substance it is called a</a:t>
            </a:r>
            <a:endParaRPr sz="1200"/>
          </a:p>
          <a:p>
            <a:pPr marL="0" lvl="0" indent="0" algn="l" rtl="0">
              <a:spcBef>
                <a:spcPts val="1000"/>
              </a:spcBef>
              <a:spcAft>
                <a:spcPts val="0"/>
              </a:spcAft>
              <a:buNone/>
            </a:pPr>
            <a:r>
              <a:rPr lang="en" sz="1200"/>
              <a:t> A.. Chemical change      B: Physical Change</a:t>
            </a:r>
            <a:endParaRPr sz="1200"/>
          </a:p>
          <a:p>
            <a:pPr marL="0" lvl="0" indent="0" algn="l" rtl="0">
              <a:spcBef>
                <a:spcPts val="1000"/>
              </a:spcBef>
              <a:spcAft>
                <a:spcPts val="0"/>
              </a:spcAft>
              <a:buNone/>
            </a:pPr>
            <a:r>
              <a:rPr lang="en" sz="1200"/>
              <a:t> C: Freezing		     D: Boiling</a:t>
            </a:r>
            <a:endParaRPr sz="1200"/>
          </a:p>
          <a:p>
            <a:pPr marL="0" lvl="0" indent="0" algn="l" rtl="0">
              <a:spcBef>
                <a:spcPts val="1000"/>
              </a:spcBef>
              <a:spcAft>
                <a:spcPts val="0"/>
              </a:spcAft>
              <a:buNone/>
            </a:pPr>
            <a:endParaRPr sz="1200"/>
          </a:p>
          <a:p>
            <a:pPr marL="0" lvl="0" indent="0" algn="l" rtl="0">
              <a:spcBef>
                <a:spcPts val="1000"/>
              </a:spcBef>
              <a:spcAft>
                <a:spcPts val="0"/>
              </a:spcAft>
              <a:buNone/>
            </a:pPr>
            <a:r>
              <a:rPr lang="en" sz="1200"/>
              <a:t>4. Which is not a clue that could indicate a chemical change?</a:t>
            </a:r>
            <a:endParaRPr sz="1200"/>
          </a:p>
          <a:p>
            <a:pPr marL="0" lvl="0" indent="0" algn="l" rtl="0">
              <a:spcBef>
                <a:spcPts val="1000"/>
              </a:spcBef>
              <a:spcAft>
                <a:spcPts val="0"/>
              </a:spcAft>
              <a:buNone/>
            </a:pPr>
            <a:r>
              <a:rPr lang="en" sz="1200"/>
              <a:t> A. Change in color      B. Change in shape </a:t>
            </a:r>
            <a:endParaRPr sz="1200"/>
          </a:p>
          <a:p>
            <a:pPr marL="0" lvl="0" indent="0" algn="l" rtl="0">
              <a:spcBef>
                <a:spcPts val="1000"/>
              </a:spcBef>
              <a:spcAft>
                <a:spcPts val="0"/>
              </a:spcAft>
              <a:buNone/>
            </a:pPr>
            <a:r>
              <a:rPr lang="en" sz="1200"/>
              <a:t>C. Change in energy   D. Change in odor </a:t>
            </a:r>
            <a:endParaRPr sz="1200"/>
          </a:p>
          <a:p>
            <a:pPr marL="0" lvl="0" indent="0" algn="l" rtl="0">
              <a:spcBef>
                <a:spcPts val="1000"/>
              </a:spcBef>
              <a:spcAft>
                <a:spcPts val="0"/>
              </a:spcAft>
              <a:buNone/>
            </a:pPr>
            <a:endParaRPr sz="1200"/>
          </a:p>
          <a:p>
            <a:pPr marL="0" lvl="0" indent="0" algn="l" rtl="0">
              <a:spcBef>
                <a:spcPts val="1000"/>
              </a:spcBef>
              <a:spcAft>
                <a:spcPts val="0"/>
              </a:spcAft>
              <a:buNone/>
            </a:pPr>
            <a:r>
              <a:rPr lang="en" sz="1200"/>
              <a:t>5. Chemical changes result in new substances, physical changes do not.  Which process is an example of a chemical change?</a:t>
            </a:r>
            <a:endParaRPr sz="1200"/>
          </a:p>
          <a:p>
            <a:pPr marL="0" lvl="0" indent="0" algn="l" rtl="0">
              <a:spcBef>
                <a:spcPts val="1000"/>
              </a:spcBef>
              <a:spcAft>
                <a:spcPts val="0"/>
              </a:spcAft>
              <a:buNone/>
            </a:pPr>
            <a:r>
              <a:rPr lang="en" sz="1200"/>
              <a:t>A: baking a cake		B: Chopping a tree</a:t>
            </a:r>
            <a:endParaRPr sz="1200"/>
          </a:p>
          <a:p>
            <a:pPr marL="0" lvl="0" indent="0" algn="l" rtl="0">
              <a:spcBef>
                <a:spcPts val="1000"/>
              </a:spcBef>
              <a:spcAft>
                <a:spcPts val="0"/>
              </a:spcAft>
              <a:buNone/>
            </a:pPr>
            <a:r>
              <a:rPr lang="en" sz="1200"/>
              <a:t>C:  Heating a cup of tea	D: Drying clothes in the dryer</a:t>
            </a:r>
            <a:endParaRPr sz="1200"/>
          </a:p>
          <a:p>
            <a:pPr marL="0" lvl="0" indent="0" algn="l" rtl="0">
              <a:spcBef>
                <a:spcPts val="1000"/>
              </a:spcBef>
              <a:spcAft>
                <a:spcPts val="1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600"/>
              <a:t>TEK 6.5C</a:t>
            </a:r>
            <a:endParaRPr sz="3600"/>
          </a:p>
        </p:txBody>
      </p:sp>
      <p:sp>
        <p:nvSpPr>
          <p:cNvPr id="72" name="Google Shape;72;p14"/>
          <p:cNvSpPr txBox="1">
            <a:spLocks noGrp="1"/>
          </p:cNvSpPr>
          <p:nvPr>
            <p:ph type="body" idx="1"/>
          </p:nvPr>
        </p:nvSpPr>
        <p:spPr>
          <a:xfrm>
            <a:off x="88900" y="491075"/>
            <a:ext cx="4407000" cy="4013100"/>
          </a:xfrm>
          <a:prstGeom prst="rect">
            <a:avLst/>
          </a:prstGeom>
        </p:spPr>
        <p:txBody>
          <a:bodyPr spcFirstLastPara="1" wrap="square" lIns="57575" tIns="57575" rIns="57575" bIns="57575" anchor="t" anchorCtr="0">
            <a:noAutofit/>
          </a:bodyPr>
          <a:lstStyle/>
          <a:p>
            <a:pPr marL="0" lvl="0" indent="0" algn="ctr" rtl="0">
              <a:spcBef>
                <a:spcPts val="0"/>
              </a:spcBef>
              <a:spcAft>
                <a:spcPts val="1000"/>
              </a:spcAft>
              <a:buNone/>
            </a:pPr>
            <a:r>
              <a:rPr lang="en" sz="2500"/>
              <a:t>identify the formation of a new substance by using the evidence of a possible chemical change such as production of a gas, change in temperature, production of a precipitate, or color change.</a:t>
            </a:r>
            <a:endParaRPr sz="2500"/>
          </a:p>
        </p:txBody>
      </p:sp>
      <p:pic>
        <p:nvPicPr>
          <p:cNvPr id="73" name="Google Shape;73;p14"/>
          <p:cNvPicPr preferRelativeResize="0"/>
          <p:nvPr/>
        </p:nvPicPr>
        <p:blipFill>
          <a:blip r:embed="rId3">
            <a:alphaModFix/>
          </a:blip>
          <a:stretch>
            <a:fillRect/>
          </a:stretch>
        </p:blipFill>
        <p:spPr>
          <a:xfrm>
            <a:off x="6400" y="3577675"/>
            <a:ext cx="4572000" cy="926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155850" y="-94283"/>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600" u="sng"/>
              <a:t>LO:</a:t>
            </a:r>
            <a:endParaRPr sz="3600" u="sng"/>
          </a:p>
        </p:txBody>
      </p:sp>
      <p:pic>
        <p:nvPicPr>
          <p:cNvPr id="79" name="Google Shape;79;p15"/>
          <p:cNvPicPr preferRelativeResize="0"/>
          <p:nvPr/>
        </p:nvPicPr>
        <p:blipFill>
          <a:blip r:embed="rId3">
            <a:alphaModFix/>
          </a:blip>
          <a:stretch>
            <a:fillRect/>
          </a:stretch>
        </p:blipFill>
        <p:spPr>
          <a:xfrm>
            <a:off x="25" y="3173450"/>
            <a:ext cx="4572000" cy="1305750"/>
          </a:xfrm>
          <a:prstGeom prst="rect">
            <a:avLst/>
          </a:prstGeom>
          <a:noFill/>
          <a:ln>
            <a:noFill/>
          </a:ln>
        </p:spPr>
      </p:pic>
      <p:sp>
        <p:nvSpPr>
          <p:cNvPr id="80" name="Google Shape;80;p15"/>
          <p:cNvSpPr txBox="1">
            <a:spLocks noGrp="1"/>
          </p:cNvSpPr>
          <p:nvPr>
            <p:ph type="body" idx="1"/>
          </p:nvPr>
        </p:nvSpPr>
        <p:spPr>
          <a:xfrm>
            <a:off x="63325" y="388400"/>
            <a:ext cx="4445400" cy="4090800"/>
          </a:xfrm>
          <a:prstGeom prst="rect">
            <a:avLst/>
          </a:prstGeom>
        </p:spPr>
        <p:txBody>
          <a:bodyPr spcFirstLastPara="1" wrap="square" lIns="57575" tIns="57575" rIns="57575" bIns="57575" anchor="t" anchorCtr="0">
            <a:noAutofit/>
          </a:bodyPr>
          <a:lstStyle/>
          <a:p>
            <a:pPr marL="0" lvl="0" indent="0" algn="ctr" rtl="0">
              <a:spcBef>
                <a:spcPts val="0"/>
              </a:spcBef>
              <a:spcAft>
                <a:spcPts val="1000"/>
              </a:spcAft>
              <a:buNone/>
            </a:pPr>
            <a:r>
              <a:rPr lang="en" sz="2400"/>
              <a:t>Students will investigate the difference between a chemical and physical change and determine  what evidence proves which type of change has happened through a demo and/or card sort activity.</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0" y="-101025"/>
            <a:ext cx="4572000" cy="5136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600" u="sng"/>
              <a:t>DOL:</a:t>
            </a:r>
            <a:endParaRPr sz="3600" u="sng"/>
          </a:p>
        </p:txBody>
      </p:sp>
      <p:sp>
        <p:nvSpPr>
          <p:cNvPr id="86" name="Google Shape;86;p16"/>
          <p:cNvSpPr txBox="1">
            <a:spLocks noGrp="1"/>
          </p:cNvSpPr>
          <p:nvPr>
            <p:ph type="body" idx="1"/>
          </p:nvPr>
        </p:nvSpPr>
        <p:spPr>
          <a:xfrm>
            <a:off x="155850" y="484150"/>
            <a:ext cx="4260300" cy="3990900"/>
          </a:xfrm>
          <a:prstGeom prst="rect">
            <a:avLst/>
          </a:prstGeom>
        </p:spPr>
        <p:txBody>
          <a:bodyPr spcFirstLastPara="1" wrap="square" lIns="57575" tIns="57575" rIns="57575" bIns="57575" anchor="t" anchorCtr="0">
            <a:noAutofit/>
          </a:bodyPr>
          <a:lstStyle/>
          <a:p>
            <a:pPr marL="0" lvl="0" indent="0" algn="ctr" rtl="0">
              <a:spcBef>
                <a:spcPts val="0"/>
              </a:spcBef>
              <a:spcAft>
                <a:spcPts val="1000"/>
              </a:spcAft>
              <a:buNone/>
            </a:pPr>
            <a:r>
              <a:rPr lang="en" sz="3000"/>
              <a:t>Students will answer 5/5 questions over physical vs’ chemical changes and evidence of a change  with 80% accuracy or higher.</a:t>
            </a:r>
            <a:endParaRPr sz="3000"/>
          </a:p>
        </p:txBody>
      </p:sp>
      <p:pic>
        <p:nvPicPr>
          <p:cNvPr id="87" name="Google Shape;87;p16"/>
          <p:cNvPicPr preferRelativeResize="0"/>
          <p:nvPr/>
        </p:nvPicPr>
        <p:blipFill rotWithShape="1">
          <a:blip r:embed="rId3">
            <a:alphaModFix/>
          </a:blip>
          <a:srcRect l="3411" t="9563" r="6098" b="44077"/>
          <a:stretch/>
        </p:blipFill>
        <p:spPr>
          <a:xfrm>
            <a:off x="32925" y="3614850"/>
            <a:ext cx="4469375" cy="86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000" u="sng"/>
              <a:t>Review Engage Demo</a:t>
            </a:r>
            <a:endParaRPr sz="3000" u="sng"/>
          </a:p>
        </p:txBody>
      </p:sp>
      <p:sp>
        <p:nvSpPr>
          <p:cNvPr id="93" name="Google Shape;93;p17"/>
          <p:cNvSpPr txBox="1">
            <a:spLocks noGrp="1"/>
          </p:cNvSpPr>
          <p:nvPr>
            <p:ph type="body" idx="1"/>
          </p:nvPr>
        </p:nvSpPr>
        <p:spPr>
          <a:xfrm>
            <a:off x="97200" y="375850"/>
            <a:ext cx="4509000" cy="4017900"/>
          </a:xfrm>
          <a:prstGeom prst="rect">
            <a:avLst/>
          </a:prstGeom>
        </p:spPr>
        <p:txBody>
          <a:bodyPr spcFirstLastPara="1" wrap="square" lIns="57575" tIns="57575" rIns="57575" bIns="57575" anchor="t" anchorCtr="0">
            <a:noAutofit/>
          </a:bodyPr>
          <a:lstStyle/>
          <a:p>
            <a:pPr marL="457200" lvl="0" indent="-355600" algn="l" rtl="0">
              <a:spcBef>
                <a:spcPts val="0"/>
              </a:spcBef>
              <a:spcAft>
                <a:spcPts val="0"/>
              </a:spcAft>
              <a:buSzPts val="2000"/>
              <a:buAutoNum type="arabicPeriod"/>
            </a:pPr>
            <a:r>
              <a:rPr lang="en" sz="2000"/>
              <a:t>Take out journal, open to page 8</a:t>
            </a:r>
            <a:endParaRPr sz="2000"/>
          </a:p>
          <a:p>
            <a:pPr marL="457200" lvl="0" indent="-355600" algn="l" rtl="0">
              <a:spcBef>
                <a:spcPts val="0"/>
              </a:spcBef>
              <a:spcAft>
                <a:spcPts val="0"/>
              </a:spcAft>
              <a:buSzPts val="2000"/>
              <a:buAutoNum type="arabicPeriod"/>
            </a:pPr>
            <a:r>
              <a:rPr lang="en" sz="2000"/>
              <a:t>Review evidence written on demo</a:t>
            </a:r>
            <a:endParaRPr sz="2000"/>
          </a:p>
          <a:p>
            <a:pPr marL="45720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1000"/>
              </a:spcAft>
              <a:buNone/>
            </a:pPr>
            <a:endParaRPr sz="2000"/>
          </a:p>
        </p:txBody>
      </p:sp>
      <p:sp>
        <p:nvSpPr>
          <p:cNvPr id="94" name="Google Shape;94;p17"/>
          <p:cNvSpPr txBox="1">
            <a:spLocks noGrp="1"/>
          </p:cNvSpPr>
          <p:nvPr>
            <p:ph type="body" idx="1"/>
          </p:nvPr>
        </p:nvSpPr>
        <p:spPr>
          <a:xfrm>
            <a:off x="42700" y="1172550"/>
            <a:ext cx="4509000" cy="32742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000"/>
              <a:t>Did you just observe a chemical or physical change?  What did you observe that told you it was a chemical or physical change? Describe in detail.</a:t>
            </a:r>
            <a:endParaRPr sz="3000"/>
          </a:p>
          <a:p>
            <a:pPr marL="0" lvl="0" indent="0" algn="l" rtl="0">
              <a:spcBef>
                <a:spcPts val="1000"/>
              </a:spcBef>
              <a:spcAft>
                <a:spcPts val="10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2400" u="sng"/>
              <a:t>Explore/Explain Video Clips</a:t>
            </a:r>
            <a:endParaRPr sz="2400" u="sng"/>
          </a:p>
        </p:txBody>
      </p:sp>
      <p:sp>
        <p:nvSpPr>
          <p:cNvPr id="100" name="Google Shape;100;p18"/>
          <p:cNvSpPr txBox="1">
            <a:spLocks noGrp="1"/>
          </p:cNvSpPr>
          <p:nvPr>
            <p:ph type="body" idx="1"/>
          </p:nvPr>
        </p:nvSpPr>
        <p:spPr>
          <a:xfrm>
            <a:off x="155850" y="459300"/>
            <a:ext cx="4260300" cy="40083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1300"/>
              <a:t>Moo Moo Math Chemical Vs’ Physical Changes</a:t>
            </a:r>
            <a:endParaRPr sz="1300"/>
          </a:p>
          <a:p>
            <a:pPr marL="0" lvl="0" indent="0" algn="l" rtl="0">
              <a:spcBef>
                <a:spcPts val="1000"/>
              </a:spcBef>
              <a:spcAft>
                <a:spcPts val="0"/>
              </a:spcAft>
              <a:buNone/>
            </a:pPr>
            <a:r>
              <a:rPr lang="en" sz="1300" u="sng">
                <a:solidFill>
                  <a:schemeClr val="hlink"/>
                </a:solidFill>
                <a:hlinkClick r:id="rId3"/>
              </a:rPr>
              <a:t>https://www.youtube.com/watch?v=yIJ2qnUOOwQ</a:t>
            </a:r>
            <a:endParaRPr sz="1300"/>
          </a:p>
          <a:p>
            <a:pPr marL="0" lvl="0" indent="0" algn="l" rtl="0">
              <a:spcBef>
                <a:spcPts val="1000"/>
              </a:spcBef>
              <a:spcAft>
                <a:spcPts val="0"/>
              </a:spcAft>
              <a:buNone/>
            </a:pPr>
            <a:r>
              <a:rPr lang="en" sz="1300"/>
              <a:t>Evidence of a chemical change</a:t>
            </a:r>
            <a:endParaRPr sz="1300"/>
          </a:p>
          <a:p>
            <a:pPr marL="0" lvl="0" indent="0" algn="l" rtl="0">
              <a:spcBef>
                <a:spcPts val="1000"/>
              </a:spcBef>
              <a:spcAft>
                <a:spcPts val="0"/>
              </a:spcAft>
              <a:buNone/>
            </a:pPr>
            <a:r>
              <a:rPr lang="en" sz="1300" u="sng">
                <a:solidFill>
                  <a:schemeClr val="hlink"/>
                </a:solidFill>
                <a:hlinkClick r:id="rId4"/>
              </a:rPr>
              <a:t>https://www.youtube.com/watch?v=cZMkqagL8Ps</a:t>
            </a:r>
            <a:endParaRPr sz="1300"/>
          </a:p>
          <a:p>
            <a:pPr marL="0" lvl="0" indent="0" algn="l" rtl="0">
              <a:spcBef>
                <a:spcPts val="1000"/>
              </a:spcBef>
              <a:spcAft>
                <a:spcPts val="0"/>
              </a:spcAft>
              <a:buNone/>
            </a:pPr>
            <a:r>
              <a:rPr lang="en" sz="1300"/>
              <a:t>Crash Course: Chemical Reactions (4mins)</a:t>
            </a:r>
            <a:endParaRPr sz="1300"/>
          </a:p>
          <a:p>
            <a:pPr marL="0" lvl="0" indent="0" algn="l" rtl="0">
              <a:spcBef>
                <a:spcPts val="1000"/>
              </a:spcBef>
              <a:spcAft>
                <a:spcPts val="0"/>
              </a:spcAft>
              <a:buNone/>
            </a:pPr>
            <a:r>
              <a:rPr lang="en" sz="1300" u="sng">
                <a:solidFill>
                  <a:schemeClr val="hlink"/>
                </a:solidFill>
                <a:hlinkClick r:id="rId5"/>
              </a:rPr>
              <a:t>https://www.youtube.com/watch?v=37pir0ej_SE</a:t>
            </a:r>
            <a:endParaRPr sz="1300"/>
          </a:p>
          <a:p>
            <a:pPr marL="0" lvl="0" indent="0" algn="l" rtl="0">
              <a:spcBef>
                <a:spcPts val="1000"/>
              </a:spcBef>
              <a:spcAft>
                <a:spcPts val="0"/>
              </a:spcAft>
              <a:buNone/>
            </a:pPr>
            <a:r>
              <a:rPr lang="en" sz="1300"/>
              <a:t>Bill Nye Chemical Reactions (4 mins)</a:t>
            </a:r>
            <a:endParaRPr sz="1300"/>
          </a:p>
          <a:p>
            <a:pPr marL="0" lvl="0" indent="0" algn="l" rtl="0">
              <a:spcBef>
                <a:spcPts val="1000"/>
              </a:spcBef>
              <a:spcAft>
                <a:spcPts val="0"/>
              </a:spcAft>
              <a:buNone/>
            </a:pPr>
            <a:r>
              <a:rPr lang="en" sz="1300" u="sng">
                <a:solidFill>
                  <a:schemeClr val="hlink"/>
                </a:solidFill>
                <a:hlinkClick r:id="rId6"/>
              </a:rPr>
              <a:t>https://www.youtube.com/watch?v=JSiBSSFKRwE</a:t>
            </a:r>
            <a:endParaRPr sz="1300"/>
          </a:p>
          <a:p>
            <a:pPr marL="0" lvl="0" indent="0" algn="l" rtl="0">
              <a:spcBef>
                <a:spcPts val="1000"/>
              </a:spcBef>
              <a:spcAft>
                <a:spcPts val="0"/>
              </a:spcAft>
              <a:buNone/>
            </a:pPr>
            <a:r>
              <a:rPr lang="en" sz="1300"/>
              <a:t>Good Thinking… Chemical Reactions in Action (10 mins) </a:t>
            </a:r>
            <a:endParaRPr sz="1300"/>
          </a:p>
          <a:p>
            <a:pPr marL="0" lvl="0" indent="0" algn="l" rtl="0">
              <a:spcBef>
                <a:spcPts val="1000"/>
              </a:spcBef>
              <a:spcAft>
                <a:spcPts val="0"/>
              </a:spcAft>
              <a:buNone/>
            </a:pPr>
            <a:r>
              <a:rPr lang="en" sz="1300" i="1"/>
              <a:t>(How atoms are changed during a chemical change</a:t>
            </a:r>
            <a:r>
              <a:rPr lang="en" sz="1300"/>
              <a:t>)</a:t>
            </a:r>
            <a:endParaRPr sz="1300"/>
          </a:p>
          <a:p>
            <a:pPr marL="0" lvl="0" indent="0" algn="l" rtl="0">
              <a:spcBef>
                <a:spcPts val="1000"/>
              </a:spcBef>
              <a:spcAft>
                <a:spcPts val="0"/>
              </a:spcAft>
              <a:buNone/>
            </a:pPr>
            <a:r>
              <a:rPr lang="en" sz="1300" u="sng">
                <a:solidFill>
                  <a:schemeClr val="hlink"/>
                </a:solidFill>
                <a:hlinkClick r:id="rId7"/>
              </a:rPr>
              <a:t>https://www.youtube.com/watch?v=5iowJs6MryI</a:t>
            </a:r>
            <a:endParaRPr sz="1300"/>
          </a:p>
          <a:p>
            <a:pPr marL="0" lvl="0" indent="0" algn="l" rtl="0">
              <a:spcBef>
                <a:spcPts val="1000"/>
              </a:spcBef>
              <a:spcAft>
                <a:spcPts val="1000"/>
              </a:spcAft>
              <a:buNone/>
            </a:pP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u="sng"/>
              <a:t>Explain/Explore Cont. Card Sort</a:t>
            </a:r>
            <a:endParaRPr u="sng"/>
          </a:p>
        </p:txBody>
      </p:sp>
      <p:sp>
        <p:nvSpPr>
          <p:cNvPr id="106" name="Google Shape;106;p19"/>
          <p:cNvSpPr txBox="1">
            <a:spLocks noGrp="1"/>
          </p:cNvSpPr>
          <p:nvPr>
            <p:ph type="body" idx="1"/>
          </p:nvPr>
        </p:nvSpPr>
        <p:spPr>
          <a:xfrm>
            <a:off x="49975" y="491475"/>
            <a:ext cx="4521900" cy="40806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3000"/>
              <a:t>1.Teacher will explain / model card sort procedure</a:t>
            </a:r>
            <a:endParaRPr sz="3000"/>
          </a:p>
          <a:p>
            <a:pPr marL="0" lvl="0" indent="0" algn="l" rtl="0">
              <a:spcBef>
                <a:spcPts val="1000"/>
              </a:spcBef>
              <a:spcAft>
                <a:spcPts val="1000"/>
              </a:spcAft>
              <a:buNone/>
            </a:pPr>
            <a:r>
              <a:rPr lang="en" sz="3000"/>
              <a:t>2. Teacher will explain / model how information collected from card sort will assist with completing flash cards</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body" idx="1"/>
          </p:nvPr>
        </p:nvSpPr>
        <p:spPr>
          <a:xfrm>
            <a:off x="74750" y="95500"/>
            <a:ext cx="4434900" cy="43728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3000"/>
              <a:t>3. Students will complete card sort in small groups (teacher choice)</a:t>
            </a:r>
            <a:endParaRPr sz="3000"/>
          </a:p>
          <a:p>
            <a:pPr marL="0" lvl="0" indent="0" algn="l" rtl="0">
              <a:spcBef>
                <a:spcPts val="1000"/>
              </a:spcBef>
              <a:spcAft>
                <a:spcPts val="0"/>
              </a:spcAft>
              <a:buNone/>
            </a:pPr>
            <a:r>
              <a:rPr lang="en" sz="3000"/>
              <a:t>4. Students will complete vocabulary flash cards using information gathered from video / card sort.</a:t>
            </a:r>
            <a:endParaRPr sz="3000"/>
          </a:p>
          <a:p>
            <a:pPr marL="0" lvl="0" indent="0" algn="l" rtl="0">
              <a:spcBef>
                <a:spcPts val="1000"/>
              </a:spcBef>
              <a:spcAft>
                <a:spcPts val="1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0" y="-26558"/>
            <a:ext cx="4260300" cy="5565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a:t>How to Set Up Card Sort...</a:t>
            </a:r>
            <a:endParaRPr/>
          </a:p>
        </p:txBody>
      </p:sp>
      <p:sp>
        <p:nvSpPr>
          <p:cNvPr id="117" name="Google Shape;117;p21"/>
          <p:cNvSpPr txBox="1">
            <a:spLocks noGrp="1"/>
          </p:cNvSpPr>
          <p:nvPr>
            <p:ph type="body" idx="1"/>
          </p:nvPr>
        </p:nvSpPr>
        <p:spPr>
          <a:xfrm>
            <a:off x="55825" y="305450"/>
            <a:ext cx="4467000" cy="42303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1800"/>
              <a:t>1</a:t>
            </a:r>
            <a:r>
              <a:rPr lang="en" sz="1600"/>
              <a:t>)1 Take out the 4 Headings Cards</a:t>
            </a:r>
            <a:endParaRPr sz="1600"/>
          </a:p>
          <a:p>
            <a:pPr marL="0" lvl="0" indent="0" algn="l" rtl="0">
              <a:spcBef>
                <a:spcPts val="1000"/>
              </a:spcBef>
              <a:spcAft>
                <a:spcPts val="0"/>
              </a:spcAft>
              <a:buNone/>
            </a:pPr>
            <a:r>
              <a:rPr lang="en" sz="1600"/>
              <a:t>2)Use the long skinny strip as a guide how to set up Heading Cards</a:t>
            </a:r>
            <a:endParaRPr sz="1600"/>
          </a:p>
          <a:p>
            <a:pPr marL="0" lvl="0" indent="0" algn="l" rtl="0">
              <a:spcBef>
                <a:spcPts val="1000"/>
              </a:spcBef>
              <a:spcAft>
                <a:spcPts val="0"/>
              </a:spcAft>
              <a:buNone/>
            </a:pPr>
            <a:r>
              <a:rPr lang="en" sz="1600"/>
              <a:t>3)Find all Evidence Cards and place them doing down (   ) in the first column, use these as your guide for completing the next three columns</a:t>
            </a:r>
            <a:endParaRPr sz="1600"/>
          </a:p>
          <a:p>
            <a:pPr marL="0" lvl="0" indent="0" algn="l" rtl="0">
              <a:spcBef>
                <a:spcPts val="1000"/>
              </a:spcBef>
              <a:spcAft>
                <a:spcPts val="0"/>
              </a:spcAft>
              <a:buNone/>
            </a:pPr>
            <a:r>
              <a:rPr lang="en" sz="1600"/>
              <a:t>4) The second column is the Clue Column (words to help you remember the evidence order)</a:t>
            </a:r>
            <a:endParaRPr sz="1600"/>
          </a:p>
          <a:p>
            <a:pPr marL="0" lvl="0" indent="0" algn="l" rtl="0">
              <a:spcBef>
                <a:spcPts val="1000"/>
              </a:spcBef>
              <a:spcAft>
                <a:spcPts val="0"/>
              </a:spcAft>
              <a:buNone/>
            </a:pPr>
            <a:r>
              <a:rPr lang="en" sz="1600"/>
              <a:t>5) The third column is the Example Column</a:t>
            </a:r>
            <a:endParaRPr sz="1600"/>
          </a:p>
          <a:p>
            <a:pPr marL="0" lvl="0" indent="0" algn="l" rtl="0">
              <a:spcBef>
                <a:spcPts val="1000"/>
              </a:spcBef>
              <a:spcAft>
                <a:spcPts val="0"/>
              </a:spcAft>
              <a:buNone/>
            </a:pPr>
            <a:r>
              <a:rPr lang="en" sz="1600"/>
              <a:t>6)The fourth column is the Description Column (has the picture)</a:t>
            </a:r>
            <a:endParaRPr sz="1600"/>
          </a:p>
          <a:p>
            <a:pPr marL="0" lvl="0" indent="0" algn="ctr" rtl="0">
              <a:spcBef>
                <a:spcPts val="1000"/>
              </a:spcBef>
              <a:spcAft>
                <a:spcPts val="1000"/>
              </a:spcAft>
              <a:buNone/>
            </a:pPr>
            <a:r>
              <a:rPr lang="en" sz="1600">
                <a:solidFill>
                  <a:srgbClr val="FF00FF"/>
                </a:solidFill>
              </a:rPr>
              <a:t>Evidence</a:t>
            </a:r>
            <a:r>
              <a:rPr lang="en" sz="1600"/>
              <a:t> / </a:t>
            </a:r>
            <a:r>
              <a:rPr lang="en" sz="1600">
                <a:solidFill>
                  <a:srgbClr val="00FF00"/>
                </a:solidFill>
              </a:rPr>
              <a:t>Clue</a:t>
            </a:r>
            <a:r>
              <a:rPr lang="en" sz="1600"/>
              <a:t> / </a:t>
            </a:r>
            <a:r>
              <a:rPr lang="en" sz="1600">
                <a:solidFill>
                  <a:srgbClr val="6D9EEB"/>
                </a:solidFill>
              </a:rPr>
              <a:t>Example</a:t>
            </a:r>
            <a:r>
              <a:rPr lang="en" sz="1600"/>
              <a:t> / </a:t>
            </a:r>
            <a:r>
              <a:rPr lang="en" sz="1600">
                <a:solidFill>
                  <a:schemeClr val="accent5"/>
                </a:solidFill>
              </a:rPr>
              <a:t>Description</a:t>
            </a:r>
            <a:endParaRPr sz="1600">
              <a:solidFill>
                <a:schemeClr val="accent5"/>
              </a:solidFill>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690</Words>
  <Application>Microsoft Office PowerPoint</Application>
  <PresentationFormat>Custom</PresentationFormat>
  <Paragraphs>84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Lato</vt:lpstr>
      <vt:lpstr>Playfair Display</vt:lpstr>
      <vt:lpstr>Coral</vt:lpstr>
      <vt:lpstr>PowerPoint Presentation</vt:lpstr>
      <vt:lpstr>TEK 6.5C</vt:lpstr>
      <vt:lpstr>LO:</vt:lpstr>
      <vt:lpstr>DOL:</vt:lpstr>
      <vt:lpstr>Review Engage Demo</vt:lpstr>
      <vt:lpstr>Explore/Explain Video Clips</vt:lpstr>
      <vt:lpstr>Explain/Explore Cont. Card Sort</vt:lpstr>
      <vt:lpstr>PowerPoint Presentation</vt:lpstr>
      <vt:lpstr>How to Set Up Card Sort...</vt:lpstr>
      <vt:lpstr>Website links / Sites to Assist</vt:lpstr>
      <vt:lpstr>How to complete Flash Card….</vt:lpstr>
      <vt:lpstr>Flash Card Race Study Game</vt:lpstr>
      <vt:lpstr>Name: __________ Teacher: ____ Per: __ Date: __/__/____ DOL: Chemical Vs’ Physical Changes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Pease</dc:creator>
  <cp:lastModifiedBy>Katherine Pease</cp:lastModifiedBy>
  <cp:revision>1</cp:revision>
  <dcterms:modified xsi:type="dcterms:W3CDTF">2018-09-25T00:17:13Z</dcterms:modified>
</cp:coreProperties>
</file>