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077" autoAdjust="0"/>
  </p:normalViewPr>
  <p:slideViewPr>
    <p:cSldViewPr>
      <p:cViewPr>
        <p:scale>
          <a:sx n="66" d="100"/>
          <a:sy n="66" d="100"/>
        </p:scale>
        <p:origin x="1958" y="1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4316C8B3-14BA-4667-8224-9AE73DDE1A7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711000F-794B-4FF2-B49A-7B5017E5C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4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400" b="1" dirty="0"/>
              <a:t>Flowered lace background</a:t>
            </a:r>
          </a:p>
          <a:p>
            <a:r>
              <a:rPr lang="en-US" sz="1400" dirty="0"/>
              <a:t>(Basic)</a:t>
            </a:r>
          </a:p>
          <a:p>
            <a:endParaRPr lang="en-US" sz="1400" dirty="0"/>
          </a:p>
          <a:p>
            <a:endParaRPr lang="en-US" dirty="0"/>
          </a:p>
          <a:p>
            <a:r>
              <a:rPr lang="en-US" dirty="0"/>
              <a:t>To reproduce the shape effects on this slide, do the following: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Slides</a:t>
            </a:r>
            <a:r>
              <a:rPr lang="en-US" dirty="0"/>
              <a:t> group, click </a:t>
            </a:r>
            <a:r>
              <a:rPr lang="en-US" b="1" dirty="0"/>
              <a:t>Layout</a:t>
            </a:r>
            <a:r>
              <a:rPr lang="en-US" dirty="0"/>
              <a:t> and then click </a:t>
            </a:r>
            <a:r>
              <a:rPr lang="en-US" b="1" dirty="0"/>
              <a:t>Blank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Insert</a:t>
            </a:r>
            <a:r>
              <a:rPr lang="en-US" dirty="0"/>
              <a:t> tab, in the </a:t>
            </a:r>
            <a:r>
              <a:rPr lang="en-US" b="1" dirty="0"/>
              <a:t>Images</a:t>
            </a:r>
            <a:r>
              <a:rPr lang="en-US" dirty="0"/>
              <a:t> group, click </a:t>
            </a:r>
            <a:r>
              <a:rPr lang="en-US" b="1" dirty="0"/>
              <a:t>Clip Art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Clip Art</a:t>
            </a:r>
            <a:r>
              <a:rPr lang="en-US" dirty="0"/>
              <a:t> pane, in the </a:t>
            </a:r>
            <a:r>
              <a:rPr lang="en-US" b="1" dirty="0"/>
              <a:t>Search for</a:t>
            </a:r>
            <a:r>
              <a:rPr lang="en-US" dirty="0"/>
              <a:t> box, enter </a:t>
            </a:r>
            <a:r>
              <a:rPr lang="en-US" b="1" dirty="0"/>
              <a:t>00435540</a:t>
            </a:r>
            <a:r>
              <a:rPr lang="en-US" dirty="0"/>
              <a:t>, select the </a:t>
            </a:r>
            <a:r>
              <a:rPr lang="en-US" b="1" dirty="0"/>
              <a:t>Include Office.com content</a:t>
            </a:r>
            <a:r>
              <a:rPr lang="en-US" dirty="0"/>
              <a:t> check box, and then click </a:t>
            </a:r>
            <a:r>
              <a:rPr lang="en-US" b="1" dirty="0"/>
              <a:t>Go</a:t>
            </a:r>
            <a:r>
              <a:rPr lang="en-US" dirty="0"/>
              <a:t>. Select the clip art file in the pane to insert it into the slide. (</a:t>
            </a:r>
            <a:r>
              <a:rPr lang="en-US" b="1" dirty="0"/>
              <a:t>Note:</a:t>
            </a:r>
            <a:r>
              <a:rPr lang="en-US" dirty="0"/>
              <a:t> If you choose another clip art file, the clip art must be in the Windows Metafile format [.</a:t>
            </a:r>
            <a:r>
              <a:rPr lang="en-US" dirty="0" err="1"/>
              <a:t>wmf</a:t>
            </a:r>
            <a:r>
              <a:rPr lang="en-US" dirty="0"/>
              <a:t>].)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slide, select the clip art.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and then click </a:t>
            </a:r>
            <a:r>
              <a:rPr lang="en-US" b="1" dirty="0"/>
              <a:t>Ungroup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Microsoft Office PowerPoint </a:t>
            </a:r>
            <a:r>
              <a:rPr lang="en-US" dirty="0"/>
              <a:t>dialog box, click </a:t>
            </a:r>
            <a:r>
              <a:rPr lang="en-US" b="1" dirty="0"/>
              <a:t>Yes</a:t>
            </a:r>
            <a:r>
              <a:rPr lang="en-US" dirty="0"/>
              <a:t>. </a:t>
            </a:r>
            <a:endParaRPr lang="en-US" i="1" dirty="0"/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slide, select the converted clip art.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Editing</a:t>
            </a:r>
            <a:r>
              <a:rPr lang="en-US" dirty="0"/>
              <a:t> group, click </a:t>
            </a:r>
            <a:r>
              <a:rPr lang="en-US" b="1" dirty="0"/>
              <a:t>Select</a:t>
            </a:r>
            <a:r>
              <a:rPr lang="en-US" dirty="0"/>
              <a:t>, and then click </a:t>
            </a:r>
            <a:r>
              <a:rPr lang="en-US" b="1" dirty="0"/>
              <a:t>Selection Pane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In the </a:t>
            </a:r>
            <a:r>
              <a:rPr lang="en-US" b="1" dirty="0"/>
              <a:t>Selection and Visibility </a:t>
            </a:r>
            <a:r>
              <a:rPr lang="en-US" dirty="0"/>
              <a:t>pane, select the top-level group.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and then click </a:t>
            </a:r>
            <a:r>
              <a:rPr lang="en-US" b="1" dirty="0"/>
              <a:t>Ungroup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Selection and Visibility</a:t>
            </a:r>
            <a:r>
              <a:rPr lang="en-US" dirty="0"/>
              <a:t> pane, select the </a:t>
            </a:r>
            <a:r>
              <a:rPr lang="en-US" b="1" dirty="0"/>
              <a:t>Autoshape</a:t>
            </a:r>
            <a:r>
              <a:rPr lang="en-US" dirty="0"/>
              <a:t> object, and then press DELETE.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Editing</a:t>
            </a:r>
            <a:r>
              <a:rPr lang="en-US" dirty="0"/>
              <a:t> group, click </a:t>
            </a:r>
            <a:r>
              <a:rPr lang="en-US" b="1" dirty="0"/>
              <a:t>Select</a:t>
            </a:r>
            <a:r>
              <a:rPr lang="en-US" dirty="0"/>
              <a:t>, and then click </a:t>
            </a:r>
            <a:r>
              <a:rPr lang="en-US" b="1" dirty="0"/>
              <a:t>Select All</a:t>
            </a:r>
            <a:r>
              <a:rPr lang="en-US" dirty="0"/>
              <a:t>. On the </a:t>
            </a:r>
            <a:r>
              <a:rPr lang="en-US" b="1" dirty="0"/>
              <a:t>Home</a:t>
            </a:r>
            <a:r>
              <a:rPr lang="en-US" dirty="0"/>
              <a:t> tab, in the </a:t>
            </a:r>
            <a:r>
              <a:rPr lang="en-US" b="1" dirty="0"/>
              <a:t>Drawing</a:t>
            </a:r>
            <a:r>
              <a:rPr lang="en-US" dirty="0"/>
              <a:t> group, click </a:t>
            </a:r>
            <a:r>
              <a:rPr lang="en-US" b="1" dirty="0"/>
              <a:t>Arrange</a:t>
            </a:r>
            <a:r>
              <a:rPr lang="en-US" dirty="0"/>
              <a:t>, and then click </a:t>
            </a:r>
            <a:r>
              <a:rPr lang="en-US" b="1" dirty="0"/>
              <a:t>Regroup</a:t>
            </a:r>
            <a:r>
              <a:rPr lang="en-US" dirty="0"/>
              <a:t>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On the slide, drag the adjustment handles on the group to increase its size so that it extends beyond the edges of the slide. 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Select the group. On the </a:t>
            </a:r>
            <a:r>
              <a:rPr lang="en-US" b="1" dirty="0"/>
              <a:t>Home</a:t>
            </a:r>
            <a:r>
              <a:rPr lang="en-US" dirty="0"/>
              <a:t> tab, in the bottom right corner of the </a:t>
            </a:r>
            <a:r>
              <a:rPr lang="en-US" b="1" dirty="0"/>
              <a:t>Drawing</a:t>
            </a:r>
            <a:r>
              <a:rPr lang="en-US" dirty="0"/>
              <a:t> group, click the </a:t>
            </a:r>
            <a:r>
              <a:rPr lang="en-US" b="1" dirty="0"/>
              <a:t>Format Shape </a:t>
            </a:r>
            <a:r>
              <a:rPr lang="en-US" dirty="0"/>
              <a:t>dialog box launcher. In the </a:t>
            </a:r>
            <a:r>
              <a:rPr lang="en-US" b="1" dirty="0"/>
              <a:t>Format Shape </a:t>
            </a:r>
            <a:r>
              <a:rPr lang="en-US" dirty="0"/>
              <a:t>dialog box 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Solid fill </a:t>
            </a:r>
            <a:r>
              <a:rPr lang="en-US" dirty="0"/>
              <a:t>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696979" lvl="1" indent="-232326" defTabSz="929305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</a:t>
            </a:r>
            <a:r>
              <a:rPr lang="en-US" dirty="0"/>
              <a:t> (first row, first option from the left). </a:t>
            </a:r>
          </a:p>
          <a:p>
            <a:pPr marL="696979" lvl="1" indent="-232326" defTabSz="929305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80%</a:t>
            </a:r>
            <a:r>
              <a:rPr lang="en-US" dirty="0"/>
              <a:t>.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r>
              <a:rPr lang="en-US" dirty="0"/>
              <a:t>Also in the </a:t>
            </a:r>
            <a:r>
              <a:rPr lang="en-US" b="1" dirty="0"/>
              <a:t>Format Shape </a:t>
            </a:r>
            <a:r>
              <a:rPr lang="en-US" dirty="0"/>
              <a:t>dialog box , click </a:t>
            </a:r>
            <a:r>
              <a:rPr lang="en-US" b="1" dirty="0"/>
              <a:t>Line</a:t>
            </a:r>
            <a:r>
              <a:rPr lang="en-US" dirty="0"/>
              <a:t> </a:t>
            </a:r>
            <a:r>
              <a:rPr lang="en-US" b="1" dirty="0"/>
              <a:t>Color</a:t>
            </a:r>
            <a:r>
              <a:rPr lang="en-US" dirty="0"/>
              <a:t> in the left pane, select </a:t>
            </a:r>
            <a:r>
              <a:rPr lang="en-US" b="1" dirty="0"/>
              <a:t>Gradient line </a:t>
            </a:r>
            <a:r>
              <a:rPr lang="en-US" dirty="0"/>
              <a:t>in the </a:t>
            </a:r>
            <a:r>
              <a:rPr lang="en-US" b="1" dirty="0"/>
              <a:t>Line Color</a:t>
            </a:r>
            <a:r>
              <a:rPr lang="en-US" dirty="0"/>
              <a:t> pane, and then do the following: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Linear Down </a:t>
            </a:r>
            <a:r>
              <a:rPr lang="en-US" dirty="0"/>
              <a:t>(first row, second option from the left).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90%</a:t>
            </a:r>
            <a:r>
              <a:rPr lang="en-US" dirty="0"/>
              <a:t>.</a:t>
            </a:r>
            <a:endParaRPr lang="en-US" b="1" dirty="0"/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</a:t>
            </a:r>
            <a:r>
              <a:rPr lang="en-US" dirty="0"/>
              <a:t> or </a:t>
            </a:r>
            <a:r>
              <a:rPr lang="en-US" b="1" dirty="0"/>
              <a:t>Remove gradient stop</a:t>
            </a:r>
            <a:r>
              <a:rPr lang="en-US" dirty="0"/>
              <a:t> until two stops appear in the slider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1161631" lvl="2" indent="-232326" defTabSz="929305">
              <a:buFont typeface="Arial" pitchFamily="34" charset="0"/>
              <a:buChar char="•"/>
              <a:defRPr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second stop in the slider, and then do the following: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Transparency</a:t>
            </a:r>
            <a:r>
              <a:rPr lang="en-US" dirty="0"/>
              <a:t> 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232326" indent="-232326" defTabSz="929305">
              <a:buFont typeface="+mj-lt"/>
              <a:buAutoNum type="arabicPeriod"/>
              <a:defRPr/>
            </a:pPr>
            <a:endParaRPr lang="en-US" dirty="0"/>
          </a:p>
          <a:p>
            <a:endParaRPr lang="en-US" dirty="0"/>
          </a:p>
          <a:p>
            <a:r>
              <a:rPr lang="en-US" dirty="0"/>
              <a:t>To reproduce the background on this slide, do the following: 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On the </a:t>
            </a:r>
            <a:r>
              <a:rPr lang="en-US" b="1" dirty="0"/>
              <a:t>Design</a:t>
            </a:r>
            <a:r>
              <a:rPr lang="en-US" dirty="0"/>
              <a:t> tab, in the bottom right corner of the </a:t>
            </a:r>
            <a:r>
              <a:rPr lang="en-US" b="1" dirty="0"/>
              <a:t>Background</a:t>
            </a:r>
            <a:r>
              <a:rPr lang="en-US" dirty="0"/>
              <a:t> group, click the </a:t>
            </a:r>
            <a:r>
              <a:rPr lang="en-US" b="1" dirty="0"/>
              <a:t>Format Background </a:t>
            </a:r>
            <a:r>
              <a:rPr lang="en-US" dirty="0"/>
              <a:t>dialog box launcher. In the </a:t>
            </a:r>
            <a:r>
              <a:rPr lang="en-US" b="1" dirty="0"/>
              <a:t>Format Background </a:t>
            </a:r>
            <a:r>
              <a:rPr lang="en-US" dirty="0"/>
              <a:t>dialog box, click </a:t>
            </a:r>
            <a:r>
              <a:rPr lang="en-US" b="1" dirty="0"/>
              <a:t>Fill</a:t>
            </a:r>
            <a:r>
              <a:rPr lang="en-US" dirty="0"/>
              <a:t> in the left pane, select </a:t>
            </a:r>
            <a:r>
              <a:rPr lang="en-US" b="1" dirty="0"/>
              <a:t>Gradient fill</a:t>
            </a:r>
            <a:r>
              <a:rPr lang="en-US" dirty="0"/>
              <a:t> in the </a:t>
            </a:r>
            <a:r>
              <a:rPr lang="en-US" b="1" dirty="0"/>
              <a:t>Fill</a:t>
            </a:r>
            <a:r>
              <a:rPr lang="en-US" dirty="0"/>
              <a:t> pane, and then do the following: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Type</a:t>
            </a:r>
            <a:r>
              <a:rPr lang="en-US" dirty="0"/>
              <a:t> list, select </a:t>
            </a:r>
            <a:r>
              <a:rPr lang="en-US" b="1" dirty="0"/>
              <a:t>Linear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Direction</a:t>
            </a:r>
            <a:r>
              <a:rPr lang="en-US" dirty="0"/>
              <a:t>, and then click </a:t>
            </a:r>
            <a:r>
              <a:rPr lang="en-US" b="1" dirty="0"/>
              <a:t>Linear Diagonal </a:t>
            </a:r>
            <a:r>
              <a:rPr lang="en-US" dirty="0"/>
              <a:t>(first row, first option from the left). </a:t>
            </a:r>
            <a:endParaRPr lang="en-US" b="1" dirty="0"/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Angle</a:t>
            </a:r>
            <a:r>
              <a:rPr lang="en-US" dirty="0"/>
              <a:t> box, enter </a:t>
            </a:r>
            <a:r>
              <a:rPr lang="en-US" b="1" dirty="0"/>
              <a:t>225⁰</a:t>
            </a:r>
            <a:r>
              <a:rPr lang="en-US" dirty="0"/>
              <a:t>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Under </a:t>
            </a:r>
            <a:r>
              <a:rPr lang="en-US" b="1" dirty="0"/>
              <a:t>Gradient stops</a:t>
            </a:r>
            <a:r>
              <a:rPr lang="en-US" dirty="0"/>
              <a:t>, click </a:t>
            </a:r>
            <a:r>
              <a:rPr lang="en-US" b="1" dirty="0"/>
              <a:t>Add gradient stop</a:t>
            </a:r>
            <a:r>
              <a:rPr lang="en-US" dirty="0"/>
              <a:t> or </a:t>
            </a:r>
            <a:r>
              <a:rPr lang="en-US" b="1" dirty="0"/>
              <a:t>Remove gradient stop</a:t>
            </a:r>
            <a:r>
              <a:rPr lang="en-US" dirty="0"/>
              <a:t> until three stops appear in the slider.</a:t>
            </a:r>
          </a:p>
          <a:p>
            <a:pPr marL="232326" indent="-232326">
              <a:buFont typeface="+mj-lt"/>
              <a:buAutoNum type="arabicPeriod"/>
            </a:pPr>
            <a:r>
              <a:rPr lang="en-US" dirty="0"/>
              <a:t>Also under </a:t>
            </a:r>
            <a:r>
              <a:rPr lang="en-US" b="1" dirty="0"/>
              <a:t>Gradient stops</a:t>
            </a:r>
            <a:r>
              <a:rPr lang="en-US" dirty="0"/>
              <a:t>, customize the gradient stops that you added as follows: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first stop in the slider, and then do the following: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0%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</a:t>
            </a:r>
            <a:r>
              <a:rPr lang="en-US" dirty="0"/>
              <a:t> click </a:t>
            </a:r>
            <a:r>
              <a:rPr lang="en-US" b="1" dirty="0"/>
              <a:t>Tan, Background 2, Darker 10% </a:t>
            </a:r>
            <a:r>
              <a:rPr lang="en-US" dirty="0"/>
              <a:t>(second row, third option from the left).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second stop in the slider, and then do the following: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Position </a:t>
            </a:r>
            <a:r>
              <a:rPr lang="en-US" dirty="0"/>
              <a:t>box, enter </a:t>
            </a:r>
            <a:r>
              <a:rPr lang="en-US" b="1" dirty="0"/>
              <a:t>18%</a:t>
            </a:r>
            <a:r>
              <a:rPr lang="en-US" dirty="0"/>
              <a:t>.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and then under </a:t>
            </a:r>
            <a:r>
              <a:rPr lang="en-US" b="1" dirty="0"/>
              <a:t>Theme Colors </a:t>
            </a:r>
            <a:r>
              <a:rPr lang="en-US" dirty="0"/>
              <a:t>click </a:t>
            </a:r>
            <a:r>
              <a:rPr lang="en-US" b="1" dirty="0"/>
              <a:t>White, Background 1 </a:t>
            </a:r>
            <a:r>
              <a:rPr lang="en-US" dirty="0"/>
              <a:t>(first row, first option from the left).</a:t>
            </a:r>
          </a:p>
          <a:p>
            <a:pPr marL="696979" lvl="1" indent="-232326">
              <a:buFont typeface="Arial" pitchFamily="34" charset="0"/>
              <a:buChar char="•"/>
            </a:pPr>
            <a:r>
              <a:rPr lang="en-US" dirty="0"/>
              <a:t>Select the third stop in the slider, and then do the following: </a:t>
            </a:r>
          </a:p>
          <a:p>
            <a:pPr marL="1161631" lvl="2" indent="-232326">
              <a:buFont typeface="Arial" pitchFamily="34" charset="0"/>
              <a:buChar char="•"/>
            </a:pPr>
            <a:r>
              <a:rPr lang="en-US" dirty="0"/>
              <a:t>In the </a:t>
            </a:r>
            <a:r>
              <a:rPr lang="en-US" b="1" dirty="0"/>
              <a:t>Stop position </a:t>
            </a:r>
            <a:r>
              <a:rPr lang="en-US" dirty="0"/>
              <a:t>box, enter </a:t>
            </a:r>
            <a:r>
              <a:rPr lang="en-US" b="1" dirty="0"/>
              <a:t>100%</a:t>
            </a:r>
            <a:r>
              <a:rPr lang="en-US" dirty="0"/>
              <a:t>.</a:t>
            </a:r>
          </a:p>
          <a:p>
            <a:pPr marL="1161631" lvl="2" indent="-232326" defTabSz="929305">
              <a:buFont typeface="Arial" pitchFamily="34" charset="0"/>
              <a:buChar char="•"/>
              <a:defRPr/>
            </a:pPr>
            <a:r>
              <a:rPr lang="en-US" dirty="0"/>
              <a:t>Click the button next to </a:t>
            </a:r>
            <a:r>
              <a:rPr lang="en-US" b="1" dirty="0"/>
              <a:t>Color</a:t>
            </a:r>
            <a:r>
              <a:rPr lang="en-US" dirty="0"/>
              <a:t>, click </a:t>
            </a:r>
            <a:r>
              <a:rPr lang="en-US" b="1" dirty="0"/>
              <a:t>More Colors</a:t>
            </a:r>
            <a:r>
              <a:rPr lang="en-US" dirty="0"/>
              <a:t>, and then in the </a:t>
            </a:r>
            <a:r>
              <a:rPr lang="en-US" b="1" dirty="0"/>
              <a:t>Colors</a:t>
            </a:r>
            <a:r>
              <a:rPr lang="en-US" dirty="0"/>
              <a:t> dialog box, on the </a:t>
            </a:r>
            <a:r>
              <a:rPr lang="en-US" b="1" dirty="0"/>
              <a:t>Custom</a:t>
            </a:r>
            <a:r>
              <a:rPr lang="en-US" dirty="0"/>
              <a:t> tab, enter values for Red: </a:t>
            </a:r>
            <a:r>
              <a:rPr lang="en-US" b="1" dirty="0"/>
              <a:t>209</a:t>
            </a:r>
            <a:r>
              <a:rPr lang="en-US" dirty="0"/>
              <a:t>, Green: </a:t>
            </a:r>
            <a:r>
              <a:rPr lang="en-US" b="1" dirty="0"/>
              <a:t>211</a:t>
            </a:r>
            <a:r>
              <a:rPr lang="en-US" dirty="0"/>
              <a:t>, Blue: </a:t>
            </a:r>
            <a:r>
              <a:rPr lang="en-US" b="1"/>
              <a:t>191</a:t>
            </a:r>
            <a:r>
              <a:rPr lang="en-US"/>
              <a:t>.</a:t>
            </a:r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14002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17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1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7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0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8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2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2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6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1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1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18000">
              <a:schemeClr val="bg1"/>
            </a:gs>
            <a:gs pos="100000">
              <a:srgbClr val="D1D3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5"/>
          <p:cNvGrpSpPr/>
          <p:nvPr/>
        </p:nvGrpSpPr>
        <p:grpSpPr>
          <a:xfrm>
            <a:off x="3" y="-152400"/>
            <a:ext cx="9144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7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8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4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5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6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7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19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0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1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3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4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5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6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7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8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29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0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1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2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3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6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7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39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1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2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3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4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5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7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8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49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0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1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2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3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4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6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7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8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59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0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1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2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3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4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5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6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7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8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69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0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1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2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3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4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5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6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7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8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79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0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1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2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3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4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5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6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7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8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89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0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1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2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3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4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5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6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7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8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99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0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1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2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3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4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5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6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7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8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09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0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1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2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3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4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5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6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7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8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19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0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1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2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3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4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5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6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7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8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29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30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31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32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621651" y="51681"/>
            <a:ext cx="5936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September 20, 2016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465" y="1050758"/>
            <a:ext cx="89354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6000" dirty="0" smtClean="0"/>
              <a:t>Sharpen Pencil</a:t>
            </a:r>
          </a:p>
          <a:p>
            <a:pPr marL="742950" indent="-742950">
              <a:buAutoNum type="arabicPeriod"/>
            </a:pPr>
            <a:r>
              <a:rPr lang="en-US" sz="6000" dirty="0" smtClean="0"/>
              <a:t>Collect PDN (test review), textbook</a:t>
            </a:r>
          </a:p>
          <a:p>
            <a:pPr marL="742950" indent="-742950">
              <a:buAutoNum type="arabicPeriod"/>
            </a:pPr>
            <a:r>
              <a:rPr lang="en-US" sz="6000" dirty="0" smtClean="0"/>
              <a:t>Take assigned seat and begin working on test review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6504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/>
          <p:nvPr/>
        </p:nvSpPr>
        <p:spPr>
          <a:xfrm>
            <a:off x="-617621" y="-112295"/>
            <a:ext cx="10287000" cy="75919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15"/>
          <p:cNvGrpSpPr/>
          <p:nvPr/>
        </p:nvGrpSpPr>
        <p:grpSpPr>
          <a:xfrm>
            <a:off x="-312821" y="-1828800"/>
            <a:ext cx="99822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3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300683" y="165982"/>
            <a:ext cx="4225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54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</a:t>
            </a:r>
            <a:r>
              <a:rPr lang="en-US" sz="5400" b="1" u="sng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Teks</a:t>
            </a:r>
            <a:endParaRPr lang="en-US" sz="54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88690" y="1091269"/>
            <a:ext cx="887410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7.5A Recognize that radiant energy from the sun is transformed into chemical energy through the process of 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photosynthesis</a:t>
            </a:r>
          </a:p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7.5B Demonstrate and explain the cycling of matter within living systems such as in the decay of biomass in a compost bin</a:t>
            </a:r>
          </a:p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7.5C Diagram the flow of energy through living systems, including food chains, food webs, and energy pyramids.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273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17621" y="383004"/>
            <a:ext cx="10287000" cy="75919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15"/>
          <p:cNvGrpSpPr/>
          <p:nvPr/>
        </p:nvGrpSpPr>
        <p:grpSpPr>
          <a:xfrm>
            <a:off x="-617621" y="-152400"/>
            <a:ext cx="10287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8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9" name="Rectangle 158"/>
          <p:cNvSpPr/>
          <p:nvPr/>
        </p:nvSpPr>
        <p:spPr>
          <a:xfrm>
            <a:off x="609599" y="37881"/>
            <a:ext cx="4373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TEKS</a:t>
            </a:r>
            <a:endParaRPr lang="en-US" sz="54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74076" y="905716"/>
            <a:ext cx="8464217" cy="6786473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6.5A know that an element is a pure substance represented by chemical symbols</a:t>
            </a:r>
          </a:p>
          <a:p>
            <a:r>
              <a:rPr lang="en-US" sz="29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6.5C Differentiate between elements and compounds on the most basic level</a:t>
            </a:r>
          </a:p>
          <a:p>
            <a:r>
              <a:rPr lang="en-US" sz="29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6.5D Identify the formation of a new substance by using the evidence of a possible chemical change such as production of gas, change in temperature, production of precipitate or color change</a:t>
            </a:r>
          </a:p>
          <a:p>
            <a:r>
              <a:rPr lang="en-US" sz="29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6.6A compare metals, nonmetals and metalloids using physical properties such as luster, conductivity or malleability</a:t>
            </a:r>
          </a:p>
          <a:p>
            <a:r>
              <a:rPr lang="en-US" sz="29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6.6B Calculate density to identify an unknown substance</a:t>
            </a:r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38242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5"/>
          <p:cNvGrpSpPr/>
          <p:nvPr/>
        </p:nvGrpSpPr>
        <p:grpSpPr>
          <a:xfrm>
            <a:off x="3" y="-152400"/>
            <a:ext cx="9144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1178273" y="24172"/>
            <a:ext cx="5551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LO / DOL</a:t>
            </a:r>
            <a:endParaRPr lang="en-US" sz="54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89813" y="874223"/>
            <a:ext cx="80852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apply our knowledge over properties of matter, chemical/physical changes, element, compounds, density to complete a 1</a:t>
            </a:r>
            <a:r>
              <a:rPr lang="en-US" sz="4000" baseline="30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</a:t>
            </a:r>
            <a:r>
              <a:rPr lang="en-US" sz="4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Weeks District Test Review.</a:t>
            </a:r>
          </a:p>
          <a:p>
            <a:r>
              <a:rPr lang="en-US" sz="4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complete an exit slip to explain 3 ways I will prepare for the district test tomorrow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5"/>
          <p:cNvGrpSpPr/>
          <p:nvPr/>
        </p:nvGrpSpPr>
        <p:grpSpPr>
          <a:xfrm>
            <a:off x="3" y="-152400"/>
            <a:ext cx="9144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1073999" y="2742"/>
            <a:ext cx="5551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54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LO / DOL</a:t>
            </a:r>
            <a:endParaRPr lang="en-US" sz="54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09602" y="1010652"/>
            <a:ext cx="843814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apply our knowledge over photosynthesis, cycles of matter in an ecosystem, food chains, food webs to complete a 1</a:t>
            </a:r>
            <a:r>
              <a:rPr lang="en-US" sz="4000" baseline="30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</a:t>
            </a:r>
            <a:r>
              <a:rPr lang="en-US" sz="4000" dirty="0" smtClean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weeks district test review.</a:t>
            </a:r>
          </a:p>
          <a:p>
            <a:endParaRPr lang="en-US" sz="4000" dirty="0">
              <a:solidFill>
                <a:schemeClr val="tx2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4000" dirty="0">
                <a:solidFill>
                  <a:schemeClr val="tx2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complete an exit slip to explain 3 ways I will prepare for the district test tomorrow.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5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5"/>
          <p:cNvGrpSpPr/>
          <p:nvPr/>
        </p:nvGrpSpPr>
        <p:grpSpPr>
          <a:xfrm>
            <a:off x="3" y="-152400"/>
            <a:ext cx="9144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208550" y="3101"/>
            <a:ext cx="90693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48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1</a:t>
            </a:r>
            <a:r>
              <a:rPr lang="en-US" sz="48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</a:t>
            </a:r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6 Weeks District Test</a:t>
            </a:r>
            <a:endParaRPr lang="en-US" sz="48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77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3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15"/>
          <p:cNvGrpSpPr/>
          <p:nvPr/>
        </p:nvGrpSpPr>
        <p:grpSpPr>
          <a:xfrm>
            <a:off x="3" y="-152400"/>
            <a:ext cx="9144000" cy="9144000"/>
            <a:chOff x="0" y="-1295400"/>
            <a:chExt cx="9144000" cy="9144000"/>
          </a:xfrm>
          <a:solidFill>
            <a:srgbClr val="FFFFFF">
              <a:alpha val="20000"/>
            </a:srgbClr>
          </a:solidFill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5181600" y="3340768"/>
              <a:ext cx="465221" cy="449179"/>
            </a:xfrm>
            <a:custGeom>
              <a:avLst/>
              <a:gdLst/>
              <a:ahLst/>
              <a:cxnLst>
                <a:cxn ang="0">
                  <a:pos x="2" y="44"/>
                </a:cxn>
                <a:cxn ang="0">
                  <a:pos x="2" y="44"/>
                </a:cxn>
                <a:cxn ang="0">
                  <a:pos x="8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8" y="56"/>
                </a:cxn>
                <a:cxn ang="0">
                  <a:pos x="44" y="56"/>
                </a:cxn>
                <a:cxn ang="0">
                  <a:pos x="48" y="54"/>
                </a:cxn>
                <a:cxn ang="0">
                  <a:pos x="56" y="48"/>
                </a:cxn>
                <a:cxn ang="0">
                  <a:pos x="58" y="44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0" y="26"/>
                </a:cxn>
                <a:cxn ang="0">
                  <a:pos x="52" y="20"/>
                </a:cxn>
                <a:cxn ang="0">
                  <a:pos x="54" y="16"/>
                </a:cxn>
                <a:cxn ang="0">
                  <a:pos x="54" y="12"/>
                </a:cxn>
                <a:cxn ang="0">
                  <a:pos x="52" y="8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14" y="12"/>
                </a:cxn>
                <a:cxn ang="0">
                  <a:pos x="8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32"/>
                </a:cxn>
                <a:cxn ang="0">
                  <a:pos x="18" y="30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2" y="44"/>
                </a:cxn>
              </a:cxnLst>
              <a:rect l="0" t="0" r="r" b="b"/>
              <a:pathLst>
                <a:path w="58" h="56">
                  <a:moveTo>
                    <a:pt x="2" y="44"/>
                  </a:moveTo>
                  <a:lnTo>
                    <a:pt x="2" y="44"/>
                  </a:lnTo>
                  <a:lnTo>
                    <a:pt x="8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8" y="56"/>
                  </a:lnTo>
                  <a:lnTo>
                    <a:pt x="44" y="56"/>
                  </a:lnTo>
                  <a:lnTo>
                    <a:pt x="48" y="54"/>
                  </a:lnTo>
                  <a:lnTo>
                    <a:pt x="56" y="48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0" y="26"/>
                  </a:lnTo>
                  <a:lnTo>
                    <a:pt x="52" y="20"/>
                  </a:lnTo>
                  <a:lnTo>
                    <a:pt x="54" y="16"/>
                  </a:lnTo>
                  <a:lnTo>
                    <a:pt x="54" y="12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4" y="12"/>
                  </a:lnTo>
                  <a:lnTo>
                    <a:pt x="8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32"/>
                  </a:lnTo>
                  <a:lnTo>
                    <a:pt x="18" y="30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2" y="44"/>
                  </a:lnTo>
                  <a:lnTo>
                    <a:pt x="2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5117432" y="3741821"/>
              <a:ext cx="401053" cy="497305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0"/>
                </a:cxn>
                <a:cxn ang="0">
                  <a:pos x="42" y="44"/>
                </a:cxn>
                <a:cxn ang="0">
                  <a:pos x="34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6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8" y="60"/>
                </a:cxn>
                <a:cxn ang="0">
                  <a:pos x="4" y="54"/>
                </a:cxn>
                <a:cxn ang="0">
                  <a:pos x="2" y="48"/>
                </a:cxn>
                <a:cxn ang="0">
                  <a:pos x="2" y="38"/>
                </a:cxn>
                <a:cxn ang="0">
                  <a:pos x="4" y="2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10"/>
                </a:cxn>
                <a:cxn ang="0">
                  <a:pos x="18" y="18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18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0" y="12"/>
                </a:cxn>
                <a:cxn ang="0">
                  <a:pos x="46" y="20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2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0"/>
                  </a:lnTo>
                  <a:lnTo>
                    <a:pt x="42" y="44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6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8" y="60"/>
                  </a:lnTo>
                  <a:lnTo>
                    <a:pt x="4" y="54"/>
                  </a:lnTo>
                  <a:lnTo>
                    <a:pt x="2" y="48"/>
                  </a:lnTo>
                  <a:lnTo>
                    <a:pt x="2" y="38"/>
                  </a:lnTo>
                  <a:lnTo>
                    <a:pt x="4" y="2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10"/>
                  </a:lnTo>
                  <a:lnTo>
                    <a:pt x="18" y="18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18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0" y="12"/>
                  </a:lnTo>
                  <a:lnTo>
                    <a:pt x="46" y="20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668253" y="3757863"/>
              <a:ext cx="433137" cy="449179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0" y="6"/>
                </a:cxn>
                <a:cxn ang="0">
                  <a:pos x="52" y="14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4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34" y="6"/>
                </a:cxn>
                <a:cxn ang="0">
                  <a:pos x="40" y="4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4" h="56">
                  <a:moveTo>
                    <a:pt x="50" y="6"/>
                  </a:moveTo>
                  <a:lnTo>
                    <a:pt x="50" y="6"/>
                  </a:lnTo>
                  <a:lnTo>
                    <a:pt x="52" y="14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4" y="12"/>
                  </a:lnTo>
                  <a:lnTo>
                    <a:pt x="10" y="10"/>
                  </a:lnTo>
                  <a:lnTo>
                    <a:pt x="18" y="8"/>
                  </a:lnTo>
                  <a:lnTo>
                    <a:pt x="34" y="6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523874" y="3324726"/>
              <a:ext cx="481263" cy="481263"/>
            </a:xfrm>
            <a:custGeom>
              <a:avLst/>
              <a:gdLst/>
              <a:ahLst/>
              <a:cxnLst>
                <a:cxn ang="0">
                  <a:pos x="56" y="42"/>
                </a:cxn>
                <a:cxn ang="0">
                  <a:pos x="56" y="42"/>
                </a:cxn>
                <a:cxn ang="0">
                  <a:pos x="52" y="46"/>
                </a:cxn>
                <a:cxn ang="0">
                  <a:pos x="42" y="54"/>
                </a:cxn>
                <a:cxn ang="0">
                  <a:pos x="28" y="58"/>
                </a:cxn>
                <a:cxn ang="0">
                  <a:pos x="22" y="60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6" y="28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8" y="16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6" y="4"/>
                </a:cxn>
                <a:cxn ang="0">
                  <a:pos x="40" y="10"/>
                </a:cxn>
                <a:cxn ang="0">
                  <a:pos x="48" y="24"/>
                </a:cxn>
                <a:cxn ang="0">
                  <a:pos x="54" y="30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48" y="36"/>
                </a:cxn>
                <a:cxn ang="0">
                  <a:pos x="40" y="36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6" y="38"/>
                </a:cxn>
                <a:cxn ang="0">
                  <a:pos x="44" y="40"/>
                </a:cxn>
                <a:cxn ang="0">
                  <a:pos x="56" y="42"/>
                </a:cxn>
                <a:cxn ang="0">
                  <a:pos x="56" y="42"/>
                </a:cxn>
              </a:cxnLst>
              <a:rect l="0" t="0" r="r" b="b"/>
              <a:pathLst>
                <a:path w="60" h="60">
                  <a:moveTo>
                    <a:pt x="56" y="42"/>
                  </a:moveTo>
                  <a:lnTo>
                    <a:pt x="56" y="42"/>
                  </a:lnTo>
                  <a:lnTo>
                    <a:pt x="52" y="46"/>
                  </a:lnTo>
                  <a:lnTo>
                    <a:pt x="42" y="54"/>
                  </a:lnTo>
                  <a:lnTo>
                    <a:pt x="28" y="58"/>
                  </a:lnTo>
                  <a:lnTo>
                    <a:pt x="22" y="60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6" y="2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8" y="16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0" y="1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48" y="36"/>
                  </a:lnTo>
                  <a:lnTo>
                    <a:pt x="40" y="36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6" y="38"/>
                  </a:lnTo>
                  <a:lnTo>
                    <a:pt x="44" y="40"/>
                  </a:lnTo>
                  <a:lnTo>
                    <a:pt x="56" y="42"/>
                  </a:lnTo>
                  <a:lnTo>
                    <a:pt x="56" y="4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908884" y="3100137"/>
              <a:ext cx="449179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8"/>
                </a:cxn>
                <a:cxn ang="0">
                  <a:pos x="44" y="36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6" y="20"/>
                </a:cxn>
                <a:cxn ang="0">
                  <a:pos x="56" y="12"/>
                </a:cxn>
                <a:cxn ang="0">
                  <a:pos x="54" y="6"/>
                </a:cxn>
                <a:cxn ang="0">
                  <a:pos x="48" y="2"/>
                </a:cxn>
                <a:cxn ang="0">
                  <a:pos x="48" y="2"/>
                </a:cxn>
                <a:cxn ang="0">
                  <a:pos x="40" y="0"/>
                </a:cxn>
                <a:cxn ang="0">
                  <a:pos x="34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40"/>
                </a:cxn>
                <a:cxn ang="0">
                  <a:pos x="12" y="46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6" h="58">
                  <a:moveTo>
                    <a:pt x="32" y="58"/>
                  </a:moveTo>
                  <a:lnTo>
                    <a:pt x="32" y="58"/>
                  </a:lnTo>
                  <a:lnTo>
                    <a:pt x="38" y="48"/>
                  </a:lnTo>
                  <a:lnTo>
                    <a:pt x="44" y="36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6" y="20"/>
                  </a:lnTo>
                  <a:lnTo>
                    <a:pt x="56" y="12"/>
                  </a:lnTo>
                  <a:lnTo>
                    <a:pt x="5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4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40"/>
                  </a:lnTo>
                  <a:lnTo>
                    <a:pt x="12" y="4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037221" y="3613484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8213558" y="4207042"/>
              <a:ext cx="449179" cy="449179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44"/>
                </a:cxn>
                <a:cxn ang="0">
                  <a:pos x="6" y="4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32" y="56"/>
                </a:cxn>
                <a:cxn ang="0">
                  <a:pos x="36" y="56"/>
                </a:cxn>
                <a:cxn ang="0">
                  <a:pos x="42" y="56"/>
                </a:cxn>
                <a:cxn ang="0">
                  <a:pos x="48" y="54"/>
                </a:cxn>
                <a:cxn ang="0">
                  <a:pos x="54" y="48"/>
                </a:cxn>
                <a:cxn ang="0">
                  <a:pos x="56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4" y="3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6" y="28"/>
                </a:cxn>
                <a:cxn ang="0">
                  <a:pos x="48" y="26"/>
                </a:cxn>
                <a:cxn ang="0">
                  <a:pos x="50" y="18"/>
                </a:cxn>
                <a:cxn ang="0">
                  <a:pos x="52" y="14"/>
                </a:cxn>
                <a:cxn ang="0">
                  <a:pos x="52" y="10"/>
                </a:cxn>
                <a:cxn ang="0">
                  <a:pos x="50" y="6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6" y="22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16" y="30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16" y="32"/>
                </a:cxn>
                <a:cxn ang="0">
                  <a:pos x="8" y="3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56" h="56">
                  <a:moveTo>
                    <a:pt x="0" y="44"/>
                  </a:moveTo>
                  <a:lnTo>
                    <a:pt x="0" y="44"/>
                  </a:lnTo>
                  <a:lnTo>
                    <a:pt x="6" y="4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32" y="56"/>
                  </a:lnTo>
                  <a:lnTo>
                    <a:pt x="36" y="56"/>
                  </a:lnTo>
                  <a:lnTo>
                    <a:pt x="42" y="56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6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4" y="3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8" y="26"/>
                  </a:lnTo>
                  <a:lnTo>
                    <a:pt x="50" y="18"/>
                  </a:lnTo>
                  <a:lnTo>
                    <a:pt x="52" y="14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3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6" y="2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8" y="32"/>
                  </a:lnTo>
                  <a:lnTo>
                    <a:pt x="1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16" y="32"/>
                  </a:lnTo>
                  <a:lnTo>
                    <a:pt x="8" y="3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8133347" y="4608095"/>
              <a:ext cx="401053" cy="481263"/>
            </a:xfrm>
            <a:custGeom>
              <a:avLst/>
              <a:gdLst/>
              <a:ahLst/>
              <a:cxnLst>
                <a:cxn ang="0">
                  <a:pos x="50" y="26"/>
                </a:cxn>
                <a:cxn ang="0">
                  <a:pos x="50" y="26"/>
                </a:cxn>
                <a:cxn ang="0">
                  <a:pos x="50" y="32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2" y="44"/>
                </a:cxn>
                <a:cxn ang="0">
                  <a:pos x="30" y="42"/>
                </a:cxn>
                <a:cxn ang="0">
                  <a:pos x="30" y="42"/>
                </a:cxn>
                <a:cxn ang="0">
                  <a:pos x="30" y="44"/>
                </a:cxn>
                <a:cxn ang="0">
                  <a:pos x="28" y="52"/>
                </a:cxn>
                <a:cxn ang="0">
                  <a:pos x="24" y="58"/>
                </a:cxn>
                <a:cxn ang="0">
                  <a:pos x="22" y="6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2" y="46"/>
                </a:cxn>
                <a:cxn ang="0">
                  <a:pos x="2" y="38"/>
                </a:cxn>
                <a:cxn ang="0">
                  <a:pos x="4" y="18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0" y="10"/>
                </a:cxn>
                <a:cxn ang="0">
                  <a:pos x="18" y="1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2"/>
                </a:cxn>
                <a:cxn ang="0">
                  <a:pos x="20" y="16"/>
                </a:cxn>
                <a:cxn ang="0">
                  <a:pos x="16" y="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26" y="4"/>
                </a:cxn>
                <a:cxn ang="0">
                  <a:pos x="34" y="8"/>
                </a:cxn>
                <a:cxn ang="0">
                  <a:pos x="42" y="12"/>
                </a:cxn>
                <a:cxn ang="0">
                  <a:pos x="46" y="18"/>
                </a:cxn>
                <a:cxn ang="0">
                  <a:pos x="50" y="26"/>
                </a:cxn>
                <a:cxn ang="0">
                  <a:pos x="50" y="26"/>
                </a:cxn>
              </a:cxnLst>
              <a:rect l="0" t="0" r="r" b="b"/>
              <a:pathLst>
                <a:path w="50" h="60">
                  <a:moveTo>
                    <a:pt x="50" y="26"/>
                  </a:moveTo>
                  <a:lnTo>
                    <a:pt x="50" y="26"/>
                  </a:lnTo>
                  <a:lnTo>
                    <a:pt x="50" y="32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2" y="44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30" y="44"/>
                  </a:lnTo>
                  <a:lnTo>
                    <a:pt x="28" y="52"/>
                  </a:lnTo>
                  <a:lnTo>
                    <a:pt x="24" y="58"/>
                  </a:lnTo>
                  <a:lnTo>
                    <a:pt x="22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2" y="4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" y="10"/>
                  </a:lnTo>
                  <a:lnTo>
                    <a:pt x="18" y="1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16"/>
                  </a:lnTo>
                  <a:lnTo>
                    <a:pt x="16" y="8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6" y="4"/>
                  </a:lnTo>
                  <a:lnTo>
                    <a:pt x="34" y="8"/>
                  </a:lnTo>
                  <a:lnTo>
                    <a:pt x="42" y="12"/>
                  </a:lnTo>
                  <a:lnTo>
                    <a:pt x="46" y="18"/>
                  </a:lnTo>
                  <a:lnTo>
                    <a:pt x="50" y="26"/>
                  </a:lnTo>
                  <a:lnTo>
                    <a:pt x="50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7684168" y="4624137"/>
              <a:ext cx="433137" cy="449179"/>
            </a:xfrm>
            <a:custGeom>
              <a:avLst/>
              <a:gdLst/>
              <a:ahLst/>
              <a:cxnLst>
                <a:cxn ang="0">
                  <a:pos x="50" y="4"/>
                </a:cxn>
                <a:cxn ang="0">
                  <a:pos x="50" y="4"/>
                </a:cxn>
                <a:cxn ang="0">
                  <a:pos x="52" y="12"/>
                </a:cxn>
                <a:cxn ang="0">
                  <a:pos x="54" y="24"/>
                </a:cxn>
                <a:cxn ang="0">
                  <a:pos x="52" y="38"/>
                </a:cxn>
                <a:cxn ang="0">
                  <a:pos x="52" y="38"/>
                </a:cxn>
                <a:cxn ang="0">
                  <a:pos x="48" y="46"/>
                </a:cxn>
                <a:cxn ang="0">
                  <a:pos x="42" y="54"/>
                </a:cxn>
                <a:cxn ang="0">
                  <a:pos x="36" y="56"/>
                </a:cxn>
                <a:cxn ang="0">
                  <a:pos x="32" y="56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0" y="50"/>
                </a:cxn>
                <a:cxn ang="0">
                  <a:pos x="18" y="46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8" y="38"/>
                </a:cxn>
                <a:cxn ang="0">
                  <a:pos x="2" y="34"/>
                </a:cxn>
                <a:cxn ang="0">
                  <a:pos x="0" y="3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18"/>
                </a:cxn>
                <a:cxn ang="0">
                  <a:pos x="6" y="12"/>
                </a:cxn>
                <a:cxn ang="0">
                  <a:pos x="12" y="8"/>
                </a:cxn>
                <a:cxn ang="0">
                  <a:pos x="18" y="6"/>
                </a:cxn>
                <a:cxn ang="0">
                  <a:pos x="34" y="4"/>
                </a:cxn>
                <a:cxn ang="0">
                  <a:pos x="40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2" y="8"/>
                </a:cxn>
                <a:cxn ang="0">
                  <a:pos x="40" y="16"/>
                </a:cxn>
                <a:cxn ang="0">
                  <a:pos x="34" y="24"/>
                </a:cxn>
                <a:cxn ang="0">
                  <a:pos x="34" y="24"/>
                </a:cxn>
                <a:cxn ang="0">
                  <a:pos x="40" y="20"/>
                </a:cxn>
                <a:cxn ang="0">
                  <a:pos x="44" y="14"/>
                </a:cxn>
                <a:cxn ang="0">
                  <a:pos x="50" y="4"/>
                </a:cxn>
                <a:cxn ang="0">
                  <a:pos x="50" y="4"/>
                </a:cxn>
              </a:cxnLst>
              <a:rect l="0" t="0" r="r" b="b"/>
              <a:pathLst>
                <a:path w="54" h="56">
                  <a:moveTo>
                    <a:pt x="50" y="4"/>
                  </a:moveTo>
                  <a:lnTo>
                    <a:pt x="50" y="4"/>
                  </a:lnTo>
                  <a:lnTo>
                    <a:pt x="52" y="12"/>
                  </a:lnTo>
                  <a:lnTo>
                    <a:pt x="54" y="24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2" y="54"/>
                  </a:lnTo>
                  <a:lnTo>
                    <a:pt x="36" y="56"/>
                  </a:lnTo>
                  <a:lnTo>
                    <a:pt x="32" y="56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8" y="46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8" y="38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8" y="6"/>
                  </a:lnTo>
                  <a:lnTo>
                    <a:pt x="34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2" y="8"/>
                  </a:lnTo>
                  <a:lnTo>
                    <a:pt x="40" y="1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40" y="20"/>
                  </a:lnTo>
                  <a:lnTo>
                    <a:pt x="44" y="14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7539789" y="4174958"/>
              <a:ext cx="481263" cy="497305"/>
            </a:xfrm>
            <a:custGeom>
              <a:avLst/>
              <a:gdLst/>
              <a:ahLst/>
              <a:cxnLst>
                <a:cxn ang="0">
                  <a:pos x="56" y="44"/>
                </a:cxn>
                <a:cxn ang="0">
                  <a:pos x="56" y="44"/>
                </a:cxn>
                <a:cxn ang="0">
                  <a:pos x="52" y="48"/>
                </a:cxn>
                <a:cxn ang="0">
                  <a:pos x="42" y="54"/>
                </a:cxn>
                <a:cxn ang="0">
                  <a:pos x="28" y="60"/>
                </a:cxn>
                <a:cxn ang="0">
                  <a:pos x="22" y="6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8" y="58"/>
                </a:cxn>
                <a:cxn ang="0">
                  <a:pos x="4" y="54"/>
                </a:cxn>
                <a:cxn ang="0">
                  <a:pos x="0" y="48"/>
                </a:cxn>
                <a:cxn ang="0">
                  <a:pos x="0" y="44"/>
                </a:cxn>
                <a:cxn ang="0">
                  <a:pos x="0" y="38"/>
                </a:cxn>
                <a:cxn ang="0">
                  <a:pos x="2" y="34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4"/>
                </a:cxn>
                <a:cxn ang="0">
                  <a:pos x="8" y="18"/>
                </a:cxn>
                <a:cxn ang="0">
                  <a:pos x="10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36" y="6"/>
                </a:cxn>
                <a:cxn ang="0">
                  <a:pos x="40" y="12"/>
                </a:cxn>
                <a:cxn ang="0">
                  <a:pos x="50" y="26"/>
                </a:cxn>
                <a:cxn ang="0">
                  <a:pos x="54" y="32"/>
                </a:cxn>
                <a:cxn ang="0">
                  <a:pos x="60" y="36"/>
                </a:cxn>
                <a:cxn ang="0">
                  <a:pos x="60" y="36"/>
                </a:cxn>
                <a:cxn ang="0">
                  <a:pos x="48" y="38"/>
                </a:cxn>
                <a:cxn ang="0">
                  <a:pos x="40" y="38"/>
                </a:cxn>
                <a:cxn ang="0">
                  <a:pos x="32" y="36"/>
                </a:cxn>
                <a:cxn ang="0">
                  <a:pos x="32" y="36"/>
                </a:cxn>
                <a:cxn ang="0">
                  <a:pos x="36" y="40"/>
                </a:cxn>
                <a:cxn ang="0">
                  <a:pos x="44" y="42"/>
                </a:cxn>
                <a:cxn ang="0">
                  <a:pos x="56" y="44"/>
                </a:cxn>
                <a:cxn ang="0">
                  <a:pos x="56" y="44"/>
                </a:cxn>
              </a:cxnLst>
              <a:rect l="0" t="0" r="r" b="b"/>
              <a:pathLst>
                <a:path w="60" h="62">
                  <a:moveTo>
                    <a:pt x="56" y="44"/>
                  </a:moveTo>
                  <a:lnTo>
                    <a:pt x="56" y="44"/>
                  </a:lnTo>
                  <a:lnTo>
                    <a:pt x="52" y="48"/>
                  </a:lnTo>
                  <a:lnTo>
                    <a:pt x="42" y="54"/>
                  </a:lnTo>
                  <a:lnTo>
                    <a:pt x="28" y="60"/>
                  </a:lnTo>
                  <a:lnTo>
                    <a:pt x="22" y="6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8" y="58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0" y="44"/>
                  </a:lnTo>
                  <a:lnTo>
                    <a:pt x="0" y="38"/>
                  </a:lnTo>
                  <a:lnTo>
                    <a:pt x="2" y="34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8" y="18"/>
                  </a:lnTo>
                  <a:lnTo>
                    <a:pt x="10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6" y="6"/>
                  </a:lnTo>
                  <a:lnTo>
                    <a:pt x="40" y="12"/>
                  </a:lnTo>
                  <a:lnTo>
                    <a:pt x="50" y="26"/>
                  </a:lnTo>
                  <a:lnTo>
                    <a:pt x="54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8" y="38"/>
                  </a:lnTo>
                  <a:lnTo>
                    <a:pt x="40" y="38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40"/>
                  </a:lnTo>
                  <a:lnTo>
                    <a:pt x="44" y="42"/>
                  </a:lnTo>
                  <a:lnTo>
                    <a:pt x="56" y="44"/>
                  </a:lnTo>
                  <a:lnTo>
                    <a:pt x="56" y="4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924800" y="3966411"/>
              <a:ext cx="465221" cy="465221"/>
            </a:xfrm>
            <a:custGeom>
              <a:avLst/>
              <a:gdLst/>
              <a:ahLst/>
              <a:cxnLst>
                <a:cxn ang="0">
                  <a:pos x="32" y="58"/>
                </a:cxn>
                <a:cxn ang="0">
                  <a:pos x="32" y="58"/>
                </a:cxn>
                <a:cxn ang="0">
                  <a:pos x="38" y="46"/>
                </a:cxn>
                <a:cxn ang="0">
                  <a:pos x="46" y="36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8" y="18"/>
                </a:cxn>
                <a:cxn ang="0">
                  <a:pos x="58" y="12"/>
                </a:cxn>
                <a:cxn ang="0">
                  <a:pos x="54" y="6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42" y="0"/>
                </a:cxn>
                <a:cxn ang="0">
                  <a:pos x="36" y="2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2" y="32"/>
                </a:cxn>
                <a:cxn ang="0">
                  <a:pos x="6" y="38"/>
                </a:cxn>
                <a:cxn ang="0">
                  <a:pos x="14" y="4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2" y="48"/>
                </a:cxn>
                <a:cxn ang="0">
                  <a:pos x="22" y="40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6" y="42"/>
                </a:cxn>
                <a:cxn ang="0">
                  <a:pos x="28" y="50"/>
                </a:cxn>
                <a:cxn ang="0">
                  <a:pos x="32" y="58"/>
                </a:cxn>
                <a:cxn ang="0">
                  <a:pos x="32" y="58"/>
                </a:cxn>
              </a:cxnLst>
              <a:rect l="0" t="0" r="r" b="b"/>
              <a:pathLst>
                <a:path w="58" h="58">
                  <a:moveTo>
                    <a:pt x="32" y="58"/>
                  </a:moveTo>
                  <a:lnTo>
                    <a:pt x="32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8" y="18"/>
                  </a:lnTo>
                  <a:lnTo>
                    <a:pt x="58" y="12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36" y="2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2" y="32"/>
                  </a:lnTo>
                  <a:lnTo>
                    <a:pt x="6" y="38"/>
                  </a:lnTo>
                  <a:lnTo>
                    <a:pt x="14" y="4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2" y="48"/>
                  </a:lnTo>
                  <a:lnTo>
                    <a:pt x="22" y="40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6" y="42"/>
                  </a:lnTo>
                  <a:lnTo>
                    <a:pt x="28" y="50"/>
                  </a:lnTo>
                  <a:lnTo>
                    <a:pt x="32" y="58"/>
                  </a:lnTo>
                  <a:lnTo>
                    <a:pt x="32" y="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053137" y="4479758"/>
              <a:ext cx="96253" cy="112295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2" h="14">
                  <a:moveTo>
                    <a:pt x="12" y="10"/>
                  </a:moveTo>
                  <a:lnTo>
                    <a:pt x="12" y="10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0" y="2442411"/>
              <a:ext cx="1122947" cy="1155032"/>
            </a:xfrm>
            <a:custGeom>
              <a:avLst/>
              <a:gdLst/>
              <a:ahLst/>
              <a:cxnLst>
                <a:cxn ang="0">
                  <a:pos x="114" y="24"/>
                </a:cxn>
                <a:cxn ang="0">
                  <a:pos x="130" y="46"/>
                </a:cxn>
                <a:cxn ang="0">
                  <a:pos x="132" y="74"/>
                </a:cxn>
                <a:cxn ang="0">
                  <a:pos x="122" y="100"/>
                </a:cxn>
                <a:cxn ang="0">
                  <a:pos x="102" y="124"/>
                </a:cxn>
                <a:cxn ang="0">
                  <a:pos x="88" y="134"/>
                </a:cxn>
                <a:cxn ang="0">
                  <a:pos x="62" y="140"/>
                </a:cxn>
                <a:cxn ang="0">
                  <a:pos x="52" y="138"/>
                </a:cxn>
                <a:cxn ang="0">
                  <a:pos x="36" y="124"/>
                </a:cxn>
                <a:cxn ang="0">
                  <a:pos x="36" y="104"/>
                </a:cxn>
                <a:cxn ang="0">
                  <a:pos x="38" y="98"/>
                </a:cxn>
                <a:cxn ang="0">
                  <a:pos x="46" y="90"/>
                </a:cxn>
                <a:cxn ang="0">
                  <a:pos x="52" y="88"/>
                </a:cxn>
                <a:cxn ang="0">
                  <a:pos x="62" y="88"/>
                </a:cxn>
                <a:cxn ang="0">
                  <a:pos x="80" y="100"/>
                </a:cxn>
                <a:cxn ang="0">
                  <a:pos x="82" y="102"/>
                </a:cxn>
                <a:cxn ang="0">
                  <a:pos x="68" y="86"/>
                </a:cxn>
                <a:cxn ang="0">
                  <a:pos x="56" y="82"/>
                </a:cxn>
                <a:cxn ang="0">
                  <a:pos x="42" y="86"/>
                </a:cxn>
                <a:cxn ang="0">
                  <a:pos x="34" y="92"/>
                </a:cxn>
                <a:cxn ang="0">
                  <a:pos x="28" y="106"/>
                </a:cxn>
                <a:cxn ang="0">
                  <a:pos x="30" y="120"/>
                </a:cxn>
                <a:cxn ang="0">
                  <a:pos x="38" y="132"/>
                </a:cxn>
                <a:cxn ang="0">
                  <a:pos x="50" y="140"/>
                </a:cxn>
                <a:cxn ang="0">
                  <a:pos x="56" y="144"/>
                </a:cxn>
                <a:cxn ang="0">
                  <a:pos x="76" y="144"/>
                </a:cxn>
                <a:cxn ang="0">
                  <a:pos x="100" y="132"/>
                </a:cxn>
                <a:cxn ang="0">
                  <a:pos x="122" y="110"/>
                </a:cxn>
                <a:cxn ang="0">
                  <a:pos x="136" y="86"/>
                </a:cxn>
                <a:cxn ang="0">
                  <a:pos x="138" y="78"/>
                </a:cxn>
                <a:cxn ang="0">
                  <a:pos x="140" y="60"/>
                </a:cxn>
                <a:cxn ang="0">
                  <a:pos x="132" y="38"/>
                </a:cxn>
                <a:cxn ang="0">
                  <a:pos x="110" y="16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30" y="2"/>
                </a:cxn>
                <a:cxn ang="0">
                  <a:pos x="0" y="16"/>
                </a:cxn>
                <a:cxn ang="0">
                  <a:pos x="0" y="26"/>
                </a:cxn>
                <a:cxn ang="0">
                  <a:pos x="26" y="12"/>
                </a:cxn>
                <a:cxn ang="0">
                  <a:pos x="58" y="8"/>
                </a:cxn>
                <a:cxn ang="0">
                  <a:pos x="88" y="12"/>
                </a:cxn>
                <a:cxn ang="0">
                  <a:pos x="114" y="24"/>
                </a:cxn>
              </a:cxnLst>
              <a:rect l="0" t="0" r="r" b="b"/>
              <a:pathLst>
                <a:path w="140" h="144">
                  <a:moveTo>
                    <a:pt x="114" y="24"/>
                  </a:moveTo>
                  <a:lnTo>
                    <a:pt x="114" y="24"/>
                  </a:lnTo>
                  <a:lnTo>
                    <a:pt x="124" y="34"/>
                  </a:lnTo>
                  <a:lnTo>
                    <a:pt x="130" y="46"/>
                  </a:lnTo>
                  <a:lnTo>
                    <a:pt x="132" y="60"/>
                  </a:lnTo>
                  <a:lnTo>
                    <a:pt x="132" y="74"/>
                  </a:lnTo>
                  <a:lnTo>
                    <a:pt x="128" y="86"/>
                  </a:lnTo>
                  <a:lnTo>
                    <a:pt x="122" y="100"/>
                  </a:lnTo>
                  <a:lnTo>
                    <a:pt x="112" y="112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88" y="134"/>
                  </a:lnTo>
                  <a:lnTo>
                    <a:pt x="76" y="138"/>
                  </a:lnTo>
                  <a:lnTo>
                    <a:pt x="62" y="140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42" y="132"/>
                  </a:lnTo>
                  <a:lnTo>
                    <a:pt x="36" y="124"/>
                  </a:lnTo>
                  <a:lnTo>
                    <a:pt x="34" y="114"/>
                  </a:lnTo>
                  <a:lnTo>
                    <a:pt x="36" y="104"/>
                  </a:lnTo>
                  <a:lnTo>
                    <a:pt x="36" y="104"/>
                  </a:lnTo>
                  <a:lnTo>
                    <a:pt x="38" y="98"/>
                  </a:lnTo>
                  <a:lnTo>
                    <a:pt x="42" y="94"/>
                  </a:lnTo>
                  <a:lnTo>
                    <a:pt x="46" y="90"/>
                  </a:lnTo>
                  <a:lnTo>
                    <a:pt x="52" y="88"/>
                  </a:lnTo>
                  <a:lnTo>
                    <a:pt x="52" y="88"/>
                  </a:lnTo>
                  <a:lnTo>
                    <a:pt x="56" y="86"/>
                  </a:lnTo>
                  <a:lnTo>
                    <a:pt x="62" y="88"/>
                  </a:lnTo>
                  <a:lnTo>
                    <a:pt x="72" y="92"/>
                  </a:lnTo>
                  <a:lnTo>
                    <a:pt x="80" y="100"/>
                  </a:lnTo>
                  <a:lnTo>
                    <a:pt x="82" y="102"/>
                  </a:lnTo>
                  <a:lnTo>
                    <a:pt x="82" y="102"/>
                  </a:lnTo>
                  <a:lnTo>
                    <a:pt x="74" y="92"/>
                  </a:lnTo>
                  <a:lnTo>
                    <a:pt x="68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50" y="82"/>
                  </a:lnTo>
                  <a:lnTo>
                    <a:pt x="42" y="86"/>
                  </a:lnTo>
                  <a:lnTo>
                    <a:pt x="34" y="92"/>
                  </a:lnTo>
                  <a:lnTo>
                    <a:pt x="34" y="92"/>
                  </a:lnTo>
                  <a:lnTo>
                    <a:pt x="30" y="98"/>
                  </a:lnTo>
                  <a:lnTo>
                    <a:pt x="28" y="106"/>
                  </a:lnTo>
                  <a:lnTo>
                    <a:pt x="28" y="112"/>
                  </a:lnTo>
                  <a:lnTo>
                    <a:pt x="30" y="120"/>
                  </a:lnTo>
                  <a:lnTo>
                    <a:pt x="34" y="126"/>
                  </a:lnTo>
                  <a:lnTo>
                    <a:pt x="38" y="132"/>
                  </a:lnTo>
                  <a:lnTo>
                    <a:pt x="44" y="136"/>
                  </a:lnTo>
                  <a:lnTo>
                    <a:pt x="50" y="140"/>
                  </a:lnTo>
                  <a:lnTo>
                    <a:pt x="50" y="140"/>
                  </a:lnTo>
                  <a:lnTo>
                    <a:pt x="56" y="144"/>
                  </a:lnTo>
                  <a:lnTo>
                    <a:pt x="62" y="144"/>
                  </a:lnTo>
                  <a:lnTo>
                    <a:pt x="76" y="144"/>
                  </a:lnTo>
                  <a:lnTo>
                    <a:pt x="88" y="140"/>
                  </a:lnTo>
                  <a:lnTo>
                    <a:pt x="100" y="132"/>
                  </a:lnTo>
                  <a:lnTo>
                    <a:pt x="112" y="122"/>
                  </a:lnTo>
                  <a:lnTo>
                    <a:pt x="122" y="110"/>
                  </a:lnTo>
                  <a:lnTo>
                    <a:pt x="130" y="98"/>
                  </a:lnTo>
                  <a:lnTo>
                    <a:pt x="136" y="86"/>
                  </a:lnTo>
                  <a:lnTo>
                    <a:pt x="136" y="86"/>
                  </a:lnTo>
                  <a:lnTo>
                    <a:pt x="138" y="78"/>
                  </a:lnTo>
                  <a:lnTo>
                    <a:pt x="140" y="68"/>
                  </a:lnTo>
                  <a:lnTo>
                    <a:pt x="140" y="60"/>
                  </a:lnTo>
                  <a:lnTo>
                    <a:pt x="138" y="52"/>
                  </a:lnTo>
                  <a:lnTo>
                    <a:pt x="132" y="38"/>
                  </a:lnTo>
                  <a:lnTo>
                    <a:pt x="124" y="26"/>
                  </a:lnTo>
                  <a:lnTo>
                    <a:pt x="110" y="16"/>
                  </a:lnTo>
                  <a:lnTo>
                    <a:pt x="96" y="8"/>
                  </a:lnTo>
                  <a:lnTo>
                    <a:pt x="80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4" y="8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2" y="18"/>
                  </a:lnTo>
                  <a:lnTo>
                    <a:pt x="26" y="12"/>
                  </a:lnTo>
                  <a:lnTo>
                    <a:pt x="42" y="8"/>
                  </a:lnTo>
                  <a:lnTo>
                    <a:pt x="58" y="8"/>
                  </a:lnTo>
                  <a:lnTo>
                    <a:pt x="74" y="8"/>
                  </a:lnTo>
                  <a:lnTo>
                    <a:pt x="88" y="12"/>
                  </a:lnTo>
                  <a:lnTo>
                    <a:pt x="102" y="16"/>
                  </a:lnTo>
                  <a:lnTo>
                    <a:pt x="114" y="24"/>
                  </a:lnTo>
                  <a:lnTo>
                    <a:pt x="114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1171074" y="7463589"/>
              <a:ext cx="1796716" cy="385011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12" y="0"/>
                </a:cxn>
                <a:cxn ang="0">
                  <a:pos x="92" y="4"/>
                </a:cxn>
                <a:cxn ang="0">
                  <a:pos x="72" y="12"/>
                </a:cxn>
                <a:cxn ang="0">
                  <a:pos x="52" y="2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0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80" y="16"/>
                </a:cxn>
                <a:cxn ang="0">
                  <a:pos x="98" y="12"/>
                </a:cxn>
                <a:cxn ang="0">
                  <a:pos x="116" y="10"/>
                </a:cxn>
                <a:cxn ang="0">
                  <a:pos x="134" y="10"/>
                </a:cxn>
                <a:cxn ang="0">
                  <a:pos x="152" y="14"/>
                </a:cxn>
                <a:cxn ang="0">
                  <a:pos x="170" y="18"/>
                </a:cxn>
                <a:cxn ang="0">
                  <a:pos x="188" y="26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218" y="48"/>
                </a:cxn>
                <a:cxn ang="0">
                  <a:pos x="224" y="48"/>
                </a:cxn>
                <a:cxn ang="0">
                  <a:pos x="224" y="48"/>
                </a:cxn>
                <a:cxn ang="0">
                  <a:pos x="214" y="38"/>
                </a:cxn>
                <a:cxn ang="0">
                  <a:pos x="202" y="26"/>
                </a:cxn>
                <a:cxn ang="0">
                  <a:pos x="188" y="18"/>
                </a:cxn>
                <a:cxn ang="0">
                  <a:pos x="174" y="10"/>
                </a:cxn>
                <a:cxn ang="0">
                  <a:pos x="158" y="6"/>
                </a:cxn>
                <a:cxn ang="0">
                  <a:pos x="144" y="2"/>
                </a:cxn>
                <a:cxn ang="0">
                  <a:pos x="128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0" t="0" r="r" b="b"/>
              <a:pathLst>
                <a:path w="224" h="48">
                  <a:moveTo>
                    <a:pt x="112" y="0"/>
                  </a:moveTo>
                  <a:lnTo>
                    <a:pt x="112" y="0"/>
                  </a:lnTo>
                  <a:lnTo>
                    <a:pt x="92" y="4"/>
                  </a:lnTo>
                  <a:lnTo>
                    <a:pt x="72" y="12"/>
                  </a:lnTo>
                  <a:lnTo>
                    <a:pt x="52" y="2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80" y="16"/>
                  </a:lnTo>
                  <a:lnTo>
                    <a:pt x="98" y="12"/>
                  </a:lnTo>
                  <a:lnTo>
                    <a:pt x="116" y="10"/>
                  </a:lnTo>
                  <a:lnTo>
                    <a:pt x="134" y="10"/>
                  </a:lnTo>
                  <a:lnTo>
                    <a:pt x="152" y="14"/>
                  </a:lnTo>
                  <a:lnTo>
                    <a:pt x="170" y="18"/>
                  </a:lnTo>
                  <a:lnTo>
                    <a:pt x="188" y="26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218" y="48"/>
                  </a:lnTo>
                  <a:lnTo>
                    <a:pt x="224" y="48"/>
                  </a:lnTo>
                  <a:lnTo>
                    <a:pt x="224" y="48"/>
                  </a:lnTo>
                  <a:lnTo>
                    <a:pt x="214" y="38"/>
                  </a:lnTo>
                  <a:lnTo>
                    <a:pt x="202" y="26"/>
                  </a:lnTo>
                  <a:lnTo>
                    <a:pt x="188" y="18"/>
                  </a:lnTo>
                  <a:lnTo>
                    <a:pt x="174" y="10"/>
                  </a:lnTo>
                  <a:lnTo>
                    <a:pt x="158" y="6"/>
                  </a:lnTo>
                  <a:lnTo>
                    <a:pt x="144" y="2"/>
                  </a:lnTo>
                  <a:lnTo>
                    <a:pt x="128" y="0"/>
                  </a:lnTo>
                  <a:lnTo>
                    <a:pt x="112" y="0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320842" y="5362074"/>
              <a:ext cx="2277979" cy="2486526"/>
            </a:xfrm>
            <a:custGeom>
              <a:avLst/>
              <a:gdLst/>
              <a:ahLst/>
              <a:cxnLst>
                <a:cxn ang="0">
                  <a:pos x="148" y="194"/>
                </a:cxn>
                <a:cxn ang="0">
                  <a:pos x="136" y="122"/>
                </a:cxn>
                <a:cxn ang="0">
                  <a:pos x="136" y="92"/>
                </a:cxn>
                <a:cxn ang="0">
                  <a:pos x="152" y="48"/>
                </a:cxn>
                <a:cxn ang="0">
                  <a:pos x="188" y="14"/>
                </a:cxn>
                <a:cxn ang="0">
                  <a:pos x="216" y="4"/>
                </a:cxn>
                <a:cxn ang="0">
                  <a:pos x="254" y="18"/>
                </a:cxn>
                <a:cxn ang="0">
                  <a:pos x="274" y="54"/>
                </a:cxn>
                <a:cxn ang="0">
                  <a:pos x="278" y="86"/>
                </a:cxn>
                <a:cxn ang="0">
                  <a:pos x="262" y="124"/>
                </a:cxn>
                <a:cxn ang="0">
                  <a:pos x="242" y="132"/>
                </a:cxn>
                <a:cxn ang="0">
                  <a:pos x="216" y="118"/>
                </a:cxn>
                <a:cxn ang="0">
                  <a:pos x="214" y="106"/>
                </a:cxn>
                <a:cxn ang="0">
                  <a:pos x="216" y="94"/>
                </a:cxn>
                <a:cxn ang="0">
                  <a:pos x="234" y="84"/>
                </a:cxn>
                <a:cxn ang="0">
                  <a:pos x="248" y="84"/>
                </a:cxn>
                <a:cxn ang="0">
                  <a:pos x="222" y="82"/>
                </a:cxn>
                <a:cxn ang="0">
                  <a:pos x="208" y="100"/>
                </a:cxn>
                <a:cxn ang="0">
                  <a:pos x="208" y="118"/>
                </a:cxn>
                <a:cxn ang="0">
                  <a:pos x="224" y="132"/>
                </a:cxn>
                <a:cxn ang="0">
                  <a:pos x="244" y="134"/>
                </a:cxn>
                <a:cxn ang="0">
                  <a:pos x="258" y="130"/>
                </a:cxn>
                <a:cxn ang="0">
                  <a:pos x="278" y="104"/>
                </a:cxn>
                <a:cxn ang="0">
                  <a:pos x="282" y="60"/>
                </a:cxn>
                <a:cxn ang="0">
                  <a:pos x="276" y="34"/>
                </a:cxn>
                <a:cxn ang="0">
                  <a:pos x="260" y="12"/>
                </a:cxn>
                <a:cxn ang="0">
                  <a:pos x="224" y="0"/>
                </a:cxn>
                <a:cxn ang="0">
                  <a:pos x="178" y="12"/>
                </a:cxn>
                <a:cxn ang="0">
                  <a:pos x="152" y="32"/>
                </a:cxn>
                <a:cxn ang="0">
                  <a:pos x="132" y="70"/>
                </a:cxn>
                <a:cxn ang="0">
                  <a:pos x="126" y="116"/>
                </a:cxn>
                <a:cxn ang="0">
                  <a:pos x="136" y="164"/>
                </a:cxn>
                <a:cxn ang="0">
                  <a:pos x="138" y="196"/>
                </a:cxn>
                <a:cxn ang="0">
                  <a:pos x="126" y="234"/>
                </a:cxn>
                <a:cxn ang="0">
                  <a:pos x="106" y="258"/>
                </a:cxn>
                <a:cxn ang="0">
                  <a:pos x="72" y="272"/>
                </a:cxn>
                <a:cxn ang="0">
                  <a:pos x="30" y="274"/>
                </a:cxn>
                <a:cxn ang="0">
                  <a:pos x="44" y="220"/>
                </a:cxn>
                <a:cxn ang="0">
                  <a:pos x="50" y="164"/>
                </a:cxn>
                <a:cxn ang="0">
                  <a:pos x="42" y="58"/>
                </a:cxn>
                <a:cxn ang="0">
                  <a:pos x="30" y="24"/>
                </a:cxn>
                <a:cxn ang="0">
                  <a:pos x="42" y="92"/>
                </a:cxn>
                <a:cxn ang="0">
                  <a:pos x="40" y="182"/>
                </a:cxn>
                <a:cxn ang="0">
                  <a:pos x="26" y="252"/>
                </a:cxn>
                <a:cxn ang="0">
                  <a:pos x="0" y="310"/>
                </a:cxn>
                <a:cxn ang="0">
                  <a:pos x="26" y="284"/>
                </a:cxn>
                <a:cxn ang="0">
                  <a:pos x="52" y="286"/>
                </a:cxn>
                <a:cxn ang="0">
                  <a:pos x="96" y="278"/>
                </a:cxn>
                <a:cxn ang="0">
                  <a:pos x="122" y="258"/>
                </a:cxn>
                <a:cxn ang="0">
                  <a:pos x="142" y="222"/>
                </a:cxn>
              </a:cxnLst>
              <a:rect l="0" t="0" r="r" b="b"/>
              <a:pathLst>
                <a:path w="284" h="310">
                  <a:moveTo>
                    <a:pt x="146" y="206"/>
                  </a:moveTo>
                  <a:lnTo>
                    <a:pt x="146" y="206"/>
                  </a:lnTo>
                  <a:lnTo>
                    <a:pt x="148" y="194"/>
                  </a:lnTo>
                  <a:lnTo>
                    <a:pt x="148" y="180"/>
                  </a:lnTo>
                  <a:lnTo>
                    <a:pt x="142" y="152"/>
                  </a:lnTo>
                  <a:lnTo>
                    <a:pt x="136" y="122"/>
                  </a:lnTo>
                  <a:lnTo>
                    <a:pt x="136" y="106"/>
                  </a:lnTo>
                  <a:lnTo>
                    <a:pt x="136" y="92"/>
                  </a:lnTo>
                  <a:lnTo>
                    <a:pt x="136" y="92"/>
                  </a:lnTo>
                  <a:lnTo>
                    <a:pt x="138" y="76"/>
                  </a:lnTo>
                  <a:lnTo>
                    <a:pt x="144" y="62"/>
                  </a:lnTo>
                  <a:lnTo>
                    <a:pt x="152" y="48"/>
                  </a:lnTo>
                  <a:lnTo>
                    <a:pt x="162" y="34"/>
                  </a:lnTo>
                  <a:lnTo>
                    <a:pt x="174" y="24"/>
                  </a:lnTo>
                  <a:lnTo>
                    <a:pt x="188" y="14"/>
                  </a:lnTo>
                  <a:lnTo>
                    <a:pt x="202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30" y="6"/>
                  </a:lnTo>
                  <a:lnTo>
                    <a:pt x="244" y="10"/>
                  </a:lnTo>
                  <a:lnTo>
                    <a:pt x="254" y="18"/>
                  </a:lnTo>
                  <a:lnTo>
                    <a:pt x="264" y="28"/>
                  </a:lnTo>
                  <a:lnTo>
                    <a:pt x="270" y="40"/>
                  </a:lnTo>
                  <a:lnTo>
                    <a:pt x="274" y="54"/>
                  </a:lnTo>
                  <a:lnTo>
                    <a:pt x="278" y="70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274" y="100"/>
                  </a:lnTo>
                  <a:lnTo>
                    <a:pt x="270" y="114"/>
                  </a:lnTo>
                  <a:lnTo>
                    <a:pt x="262" y="124"/>
                  </a:lnTo>
                  <a:lnTo>
                    <a:pt x="252" y="130"/>
                  </a:lnTo>
                  <a:lnTo>
                    <a:pt x="252" y="130"/>
                  </a:lnTo>
                  <a:lnTo>
                    <a:pt x="242" y="132"/>
                  </a:lnTo>
                  <a:lnTo>
                    <a:pt x="232" y="130"/>
                  </a:lnTo>
                  <a:lnTo>
                    <a:pt x="222" y="126"/>
                  </a:lnTo>
                  <a:lnTo>
                    <a:pt x="216" y="118"/>
                  </a:lnTo>
                  <a:lnTo>
                    <a:pt x="216" y="118"/>
                  </a:lnTo>
                  <a:lnTo>
                    <a:pt x="214" y="112"/>
                  </a:lnTo>
                  <a:lnTo>
                    <a:pt x="214" y="106"/>
                  </a:lnTo>
                  <a:lnTo>
                    <a:pt x="214" y="100"/>
                  </a:lnTo>
                  <a:lnTo>
                    <a:pt x="216" y="94"/>
                  </a:lnTo>
                  <a:lnTo>
                    <a:pt x="216" y="94"/>
                  </a:lnTo>
                  <a:lnTo>
                    <a:pt x="220" y="90"/>
                  </a:lnTo>
                  <a:lnTo>
                    <a:pt x="224" y="86"/>
                  </a:lnTo>
                  <a:lnTo>
                    <a:pt x="234" y="84"/>
                  </a:lnTo>
                  <a:lnTo>
                    <a:pt x="244" y="82"/>
                  </a:lnTo>
                  <a:lnTo>
                    <a:pt x="248" y="84"/>
                  </a:lnTo>
                  <a:lnTo>
                    <a:pt x="248" y="84"/>
                  </a:lnTo>
                  <a:lnTo>
                    <a:pt x="234" y="80"/>
                  </a:lnTo>
                  <a:lnTo>
                    <a:pt x="228" y="82"/>
                  </a:lnTo>
                  <a:lnTo>
                    <a:pt x="222" y="82"/>
                  </a:lnTo>
                  <a:lnTo>
                    <a:pt x="216" y="86"/>
                  </a:lnTo>
                  <a:lnTo>
                    <a:pt x="212" y="92"/>
                  </a:lnTo>
                  <a:lnTo>
                    <a:pt x="208" y="100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118"/>
                  </a:lnTo>
                  <a:lnTo>
                    <a:pt x="212" y="124"/>
                  </a:lnTo>
                  <a:lnTo>
                    <a:pt x="216" y="128"/>
                  </a:lnTo>
                  <a:lnTo>
                    <a:pt x="224" y="132"/>
                  </a:lnTo>
                  <a:lnTo>
                    <a:pt x="230" y="134"/>
                  </a:lnTo>
                  <a:lnTo>
                    <a:pt x="238" y="134"/>
                  </a:lnTo>
                  <a:lnTo>
                    <a:pt x="244" y="134"/>
                  </a:lnTo>
                  <a:lnTo>
                    <a:pt x="252" y="134"/>
                  </a:lnTo>
                  <a:lnTo>
                    <a:pt x="252" y="134"/>
                  </a:lnTo>
                  <a:lnTo>
                    <a:pt x="258" y="130"/>
                  </a:lnTo>
                  <a:lnTo>
                    <a:pt x="264" y="128"/>
                  </a:lnTo>
                  <a:lnTo>
                    <a:pt x="272" y="118"/>
                  </a:lnTo>
                  <a:lnTo>
                    <a:pt x="278" y="104"/>
                  </a:lnTo>
                  <a:lnTo>
                    <a:pt x="282" y="90"/>
                  </a:lnTo>
                  <a:lnTo>
                    <a:pt x="284" y="76"/>
                  </a:lnTo>
                  <a:lnTo>
                    <a:pt x="282" y="60"/>
                  </a:lnTo>
                  <a:lnTo>
                    <a:pt x="280" y="46"/>
                  </a:lnTo>
                  <a:lnTo>
                    <a:pt x="276" y="34"/>
                  </a:lnTo>
                  <a:lnTo>
                    <a:pt x="276" y="34"/>
                  </a:lnTo>
                  <a:lnTo>
                    <a:pt x="270" y="26"/>
                  </a:lnTo>
                  <a:lnTo>
                    <a:pt x="266" y="18"/>
                  </a:lnTo>
                  <a:lnTo>
                    <a:pt x="260" y="12"/>
                  </a:lnTo>
                  <a:lnTo>
                    <a:pt x="254" y="8"/>
                  </a:lnTo>
                  <a:lnTo>
                    <a:pt x="240" y="2"/>
                  </a:lnTo>
                  <a:lnTo>
                    <a:pt x="224" y="0"/>
                  </a:lnTo>
                  <a:lnTo>
                    <a:pt x="208" y="2"/>
                  </a:lnTo>
                  <a:lnTo>
                    <a:pt x="192" y="6"/>
                  </a:lnTo>
                  <a:lnTo>
                    <a:pt x="178" y="12"/>
                  </a:lnTo>
                  <a:lnTo>
                    <a:pt x="164" y="22"/>
                  </a:lnTo>
                  <a:lnTo>
                    <a:pt x="164" y="22"/>
                  </a:lnTo>
                  <a:lnTo>
                    <a:pt x="152" y="32"/>
                  </a:lnTo>
                  <a:lnTo>
                    <a:pt x="144" y="44"/>
                  </a:lnTo>
                  <a:lnTo>
                    <a:pt x="136" y="58"/>
                  </a:lnTo>
                  <a:lnTo>
                    <a:pt x="132" y="70"/>
                  </a:lnTo>
                  <a:lnTo>
                    <a:pt x="128" y="86"/>
                  </a:lnTo>
                  <a:lnTo>
                    <a:pt x="126" y="100"/>
                  </a:lnTo>
                  <a:lnTo>
                    <a:pt x="126" y="116"/>
                  </a:lnTo>
                  <a:lnTo>
                    <a:pt x="128" y="130"/>
                  </a:lnTo>
                  <a:lnTo>
                    <a:pt x="128" y="130"/>
                  </a:lnTo>
                  <a:lnTo>
                    <a:pt x="136" y="164"/>
                  </a:lnTo>
                  <a:lnTo>
                    <a:pt x="138" y="180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36" y="212"/>
                  </a:lnTo>
                  <a:lnTo>
                    <a:pt x="132" y="224"/>
                  </a:lnTo>
                  <a:lnTo>
                    <a:pt x="126" y="234"/>
                  </a:lnTo>
                  <a:lnTo>
                    <a:pt x="120" y="244"/>
                  </a:lnTo>
                  <a:lnTo>
                    <a:pt x="114" y="252"/>
                  </a:lnTo>
                  <a:lnTo>
                    <a:pt x="106" y="258"/>
                  </a:lnTo>
                  <a:lnTo>
                    <a:pt x="98" y="264"/>
                  </a:lnTo>
                  <a:lnTo>
                    <a:pt x="90" y="268"/>
                  </a:lnTo>
                  <a:lnTo>
                    <a:pt x="72" y="272"/>
                  </a:lnTo>
                  <a:lnTo>
                    <a:pt x="56" y="274"/>
                  </a:lnTo>
                  <a:lnTo>
                    <a:pt x="42" y="274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8" y="246"/>
                  </a:lnTo>
                  <a:lnTo>
                    <a:pt x="44" y="220"/>
                  </a:lnTo>
                  <a:lnTo>
                    <a:pt x="48" y="192"/>
                  </a:lnTo>
                  <a:lnTo>
                    <a:pt x="50" y="164"/>
                  </a:lnTo>
                  <a:lnTo>
                    <a:pt x="50" y="164"/>
                  </a:lnTo>
                  <a:lnTo>
                    <a:pt x="52" y="130"/>
                  </a:lnTo>
                  <a:lnTo>
                    <a:pt x="48" y="94"/>
                  </a:lnTo>
                  <a:lnTo>
                    <a:pt x="42" y="58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6" y="46"/>
                  </a:lnTo>
                  <a:lnTo>
                    <a:pt x="40" y="68"/>
                  </a:lnTo>
                  <a:lnTo>
                    <a:pt x="42" y="92"/>
                  </a:lnTo>
                  <a:lnTo>
                    <a:pt x="44" y="120"/>
                  </a:lnTo>
                  <a:lnTo>
                    <a:pt x="44" y="150"/>
                  </a:lnTo>
                  <a:lnTo>
                    <a:pt x="40" y="182"/>
                  </a:lnTo>
                  <a:lnTo>
                    <a:pt x="34" y="216"/>
                  </a:lnTo>
                  <a:lnTo>
                    <a:pt x="26" y="252"/>
                  </a:lnTo>
                  <a:lnTo>
                    <a:pt x="26" y="252"/>
                  </a:lnTo>
                  <a:lnTo>
                    <a:pt x="20" y="268"/>
                  </a:lnTo>
                  <a:lnTo>
                    <a:pt x="14" y="284"/>
                  </a:lnTo>
                  <a:lnTo>
                    <a:pt x="0" y="310"/>
                  </a:lnTo>
                  <a:lnTo>
                    <a:pt x="12" y="310"/>
                  </a:lnTo>
                  <a:lnTo>
                    <a:pt x="12" y="310"/>
                  </a:lnTo>
                  <a:lnTo>
                    <a:pt x="26" y="284"/>
                  </a:lnTo>
                  <a:lnTo>
                    <a:pt x="26" y="284"/>
                  </a:lnTo>
                  <a:lnTo>
                    <a:pt x="36" y="286"/>
                  </a:lnTo>
                  <a:lnTo>
                    <a:pt x="52" y="286"/>
                  </a:lnTo>
                  <a:lnTo>
                    <a:pt x="68" y="286"/>
                  </a:lnTo>
                  <a:lnTo>
                    <a:pt x="86" y="282"/>
                  </a:lnTo>
                  <a:lnTo>
                    <a:pt x="96" y="27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122" y="258"/>
                  </a:lnTo>
                  <a:lnTo>
                    <a:pt x="128" y="248"/>
                  </a:lnTo>
                  <a:lnTo>
                    <a:pt x="136" y="236"/>
                  </a:lnTo>
                  <a:lnTo>
                    <a:pt x="142" y="222"/>
                  </a:lnTo>
                  <a:lnTo>
                    <a:pt x="146" y="206"/>
                  </a:lnTo>
                  <a:lnTo>
                    <a:pt x="146" y="20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8710863" y="-733926"/>
              <a:ext cx="433137" cy="1138989"/>
            </a:xfrm>
            <a:custGeom>
              <a:avLst/>
              <a:gdLst/>
              <a:ahLst/>
              <a:cxnLst>
                <a:cxn ang="0">
                  <a:pos x="2" y="126"/>
                </a:cxn>
                <a:cxn ang="0">
                  <a:pos x="2" y="126"/>
                </a:cxn>
                <a:cxn ang="0">
                  <a:pos x="6" y="120"/>
                </a:cxn>
                <a:cxn ang="0">
                  <a:pos x="18" y="106"/>
                </a:cxn>
                <a:cxn ang="0">
                  <a:pos x="24" y="100"/>
                </a:cxn>
                <a:cxn ang="0">
                  <a:pos x="34" y="92"/>
                </a:cxn>
                <a:cxn ang="0">
                  <a:pos x="42" y="88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48" y="88"/>
                </a:cxn>
                <a:cxn ang="0">
                  <a:pos x="34" y="98"/>
                </a:cxn>
                <a:cxn ang="0">
                  <a:pos x="28" y="106"/>
                </a:cxn>
                <a:cxn ang="0">
                  <a:pos x="20" y="116"/>
                </a:cxn>
                <a:cxn ang="0">
                  <a:pos x="16" y="128"/>
                </a:cxn>
                <a:cxn ang="0">
                  <a:pos x="12" y="142"/>
                </a:cxn>
                <a:cxn ang="0">
                  <a:pos x="12" y="142"/>
                </a:cxn>
                <a:cxn ang="0">
                  <a:pos x="22" y="142"/>
                </a:cxn>
                <a:cxn ang="0">
                  <a:pos x="54" y="138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2" y="4"/>
                </a:cxn>
                <a:cxn ang="0">
                  <a:pos x="30" y="8"/>
                </a:cxn>
                <a:cxn ang="0">
                  <a:pos x="20" y="16"/>
                </a:cxn>
                <a:cxn ang="0">
                  <a:pos x="12" y="28"/>
                </a:cxn>
                <a:cxn ang="0">
                  <a:pos x="6" y="44"/>
                </a:cxn>
                <a:cxn ang="0">
                  <a:pos x="2" y="64"/>
                </a:cxn>
                <a:cxn ang="0">
                  <a:pos x="0" y="92"/>
                </a:cxn>
                <a:cxn ang="0">
                  <a:pos x="2" y="126"/>
                </a:cxn>
                <a:cxn ang="0">
                  <a:pos x="2" y="126"/>
                </a:cxn>
              </a:cxnLst>
              <a:rect l="0" t="0" r="r" b="b"/>
              <a:pathLst>
                <a:path w="54" h="142">
                  <a:moveTo>
                    <a:pt x="2" y="126"/>
                  </a:moveTo>
                  <a:lnTo>
                    <a:pt x="2" y="126"/>
                  </a:lnTo>
                  <a:lnTo>
                    <a:pt x="6" y="120"/>
                  </a:lnTo>
                  <a:lnTo>
                    <a:pt x="18" y="106"/>
                  </a:lnTo>
                  <a:lnTo>
                    <a:pt x="24" y="100"/>
                  </a:lnTo>
                  <a:lnTo>
                    <a:pt x="34" y="92"/>
                  </a:lnTo>
                  <a:lnTo>
                    <a:pt x="42" y="8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8" y="88"/>
                  </a:lnTo>
                  <a:lnTo>
                    <a:pt x="34" y="98"/>
                  </a:lnTo>
                  <a:lnTo>
                    <a:pt x="28" y="106"/>
                  </a:lnTo>
                  <a:lnTo>
                    <a:pt x="20" y="116"/>
                  </a:lnTo>
                  <a:lnTo>
                    <a:pt x="16" y="128"/>
                  </a:lnTo>
                  <a:lnTo>
                    <a:pt x="12" y="142"/>
                  </a:lnTo>
                  <a:lnTo>
                    <a:pt x="12" y="142"/>
                  </a:lnTo>
                  <a:lnTo>
                    <a:pt x="22" y="142"/>
                  </a:lnTo>
                  <a:lnTo>
                    <a:pt x="54" y="138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2" y="4"/>
                  </a:lnTo>
                  <a:lnTo>
                    <a:pt x="30" y="8"/>
                  </a:lnTo>
                  <a:lnTo>
                    <a:pt x="20" y="16"/>
                  </a:lnTo>
                  <a:lnTo>
                    <a:pt x="12" y="28"/>
                  </a:lnTo>
                  <a:lnTo>
                    <a:pt x="6" y="44"/>
                  </a:lnTo>
                  <a:lnTo>
                    <a:pt x="2" y="64"/>
                  </a:lnTo>
                  <a:lnTo>
                    <a:pt x="0" y="92"/>
                  </a:lnTo>
                  <a:lnTo>
                    <a:pt x="2" y="126"/>
                  </a:lnTo>
                  <a:lnTo>
                    <a:pt x="2" y="1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8791074" y="469232"/>
              <a:ext cx="352926" cy="208547"/>
            </a:xfrm>
            <a:custGeom>
              <a:avLst/>
              <a:gdLst/>
              <a:ahLst/>
              <a:cxnLst>
                <a:cxn ang="0">
                  <a:pos x="44" y="26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26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4" y="14"/>
                </a:cxn>
                <a:cxn ang="0">
                  <a:pos x="24" y="18"/>
                </a:cxn>
                <a:cxn ang="0">
                  <a:pos x="34" y="22"/>
                </a:cxn>
                <a:cxn ang="0">
                  <a:pos x="44" y="26"/>
                </a:cxn>
                <a:cxn ang="0">
                  <a:pos x="44" y="26"/>
                </a:cxn>
              </a:cxnLst>
              <a:rect l="0" t="0" r="r" b="b"/>
              <a:pathLst>
                <a:path w="44" h="26">
                  <a:moveTo>
                    <a:pt x="44" y="26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26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4" y="18"/>
                  </a:lnTo>
                  <a:lnTo>
                    <a:pt x="34" y="22"/>
                  </a:lnTo>
                  <a:lnTo>
                    <a:pt x="44" y="26"/>
                  </a:lnTo>
                  <a:lnTo>
                    <a:pt x="44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8726905" y="677779"/>
              <a:ext cx="417095" cy="753979"/>
            </a:xfrm>
            <a:custGeom>
              <a:avLst/>
              <a:gdLst/>
              <a:ahLst/>
              <a:cxnLst>
                <a:cxn ang="0">
                  <a:pos x="52" y="94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34" y="4"/>
                </a:cxn>
                <a:cxn ang="0">
                  <a:pos x="1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8" y="14"/>
                </a:cxn>
                <a:cxn ang="0">
                  <a:pos x="26" y="26"/>
                </a:cxn>
                <a:cxn ang="0">
                  <a:pos x="32" y="40"/>
                </a:cxn>
                <a:cxn ang="0">
                  <a:pos x="42" y="68"/>
                </a:cxn>
                <a:cxn ang="0">
                  <a:pos x="52" y="94"/>
                </a:cxn>
                <a:cxn ang="0">
                  <a:pos x="52" y="94"/>
                </a:cxn>
              </a:cxnLst>
              <a:rect l="0" t="0" r="r" b="b"/>
              <a:pathLst>
                <a:path w="52" h="94">
                  <a:moveTo>
                    <a:pt x="52" y="94"/>
                  </a:moveTo>
                  <a:lnTo>
                    <a:pt x="52" y="10"/>
                  </a:lnTo>
                  <a:lnTo>
                    <a:pt x="52" y="10"/>
                  </a:lnTo>
                  <a:lnTo>
                    <a:pt x="34" y="4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8" y="14"/>
                  </a:lnTo>
                  <a:lnTo>
                    <a:pt x="26" y="26"/>
                  </a:lnTo>
                  <a:lnTo>
                    <a:pt x="32" y="40"/>
                  </a:lnTo>
                  <a:lnTo>
                    <a:pt x="42" y="68"/>
                  </a:lnTo>
                  <a:lnTo>
                    <a:pt x="52" y="94"/>
                  </a:lnTo>
                  <a:lnTo>
                    <a:pt x="52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7860632" y="741947"/>
              <a:ext cx="1138989" cy="1187116"/>
            </a:xfrm>
            <a:custGeom>
              <a:avLst/>
              <a:gdLst/>
              <a:ahLst/>
              <a:cxnLst>
                <a:cxn ang="0">
                  <a:pos x="98" y="8"/>
                </a:cxn>
                <a:cxn ang="0">
                  <a:pos x="98" y="8"/>
                </a:cxn>
                <a:cxn ang="0">
                  <a:pos x="98" y="22"/>
                </a:cxn>
                <a:cxn ang="0">
                  <a:pos x="96" y="36"/>
                </a:cxn>
                <a:cxn ang="0">
                  <a:pos x="94" y="46"/>
                </a:cxn>
                <a:cxn ang="0">
                  <a:pos x="90" y="54"/>
                </a:cxn>
                <a:cxn ang="0">
                  <a:pos x="86" y="66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56"/>
                </a:cxn>
                <a:cxn ang="0">
                  <a:pos x="86" y="44"/>
                </a:cxn>
                <a:cxn ang="0">
                  <a:pos x="86" y="32"/>
                </a:cxn>
                <a:cxn ang="0">
                  <a:pos x="86" y="22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6" y="8"/>
                </a:cxn>
                <a:cxn ang="0">
                  <a:pos x="72" y="14"/>
                </a:cxn>
                <a:cxn ang="0">
                  <a:pos x="60" y="26"/>
                </a:cxn>
                <a:cxn ang="0">
                  <a:pos x="28" y="48"/>
                </a:cxn>
                <a:cxn ang="0">
                  <a:pos x="12" y="60"/>
                </a:cxn>
                <a:cxn ang="0">
                  <a:pos x="6" y="68"/>
                </a:cxn>
                <a:cxn ang="0">
                  <a:pos x="2" y="76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2" y="104"/>
                </a:cxn>
                <a:cxn ang="0">
                  <a:pos x="8" y="116"/>
                </a:cxn>
                <a:cxn ang="0">
                  <a:pos x="8" y="116"/>
                </a:cxn>
                <a:cxn ang="0">
                  <a:pos x="14" y="126"/>
                </a:cxn>
                <a:cxn ang="0">
                  <a:pos x="24" y="130"/>
                </a:cxn>
                <a:cxn ang="0">
                  <a:pos x="32" y="132"/>
                </a:cxn>
                <a:cxn ang="0">
                  <a:pos x="42" y="132"/>
                </a:cxn>
                <a:cxn ang="0">
                  <a:pos x="58" y="128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66" y="130"/>
                </a:cxn>
                <a:cxn ang="0">
                  <a:pos x="70" y="136"/>
                </a:cxn>
                <a:cxn ang="0">
                  <a:pos x="76" y="140"/>
                </a:cxn>
                <a:cxn ang="0">
                  <a:pos x="82" y="144"/>
                </a:cxn>
                <a:cxn ang="0">
                  <a:pos x="90" y="148"/>
                </a:cxn>
                <a:cxn ang="0">
                  <a:pos x="102" y="148"/>
                </a:cxn>
                <a:cxn ang="0">
                  <a:pos x="102" y="148"/>
                </a:cxn>
                <a:cxn ang="0">
                  <a:pos x="114" y="146"/>
                </a:cxn>
                <a:cxn ang="0">
                  <a:pos x="124" y="142"/>
                </a:cxn>
                <a:cxn ang="0">
                  <a:pos x="132" y="136"/>
                </a:cxn>
                <a:cxn ang="0">
                  <a:pos x="136" y="126"/>
                </a:cxn>
                <a:cxn ang="0">
                  <a:pos x="140" y="116"/>
                </a:cxn>
                <a:cxn ang="0">
                  <a:pos x="142" y="104"/>
                </a:cxn>
                <a:cxn ang="0">
                  <a:pos x="142" y="92"/>
                </a:cxn>
                <a:cxn ang="0">
                  <a:pos x="140" y="80"/>
                </a:cxn>
                <a:cxn ang="0">
                  <a:pos x="140" y="80"/>
                </a:cxn>
                <a:cxn ang="0">
                  <a:pos x="134" y="62"/>
                </a:cxn>
                <a:cxn ang="0">
                  <a:pos x="128" y="46"/>
                </a:cxn>
                <a:cxn ang="0">
                  <a:pos x="120" y="34"/>
                </a:cxn>
                <a:cxn ang="0">
                  <a:pos x="114" y="24"/>
                </a:cxn>
                <a:cxn ang="0">
                  <a:pos x="102" y="12"/>
                </a:cxn>
                <a:cxn ang="0">
                  <a:pos x="98" y="8"/>
                </a:cxn>
                <a:cxn ang="0">
                  <a:pos x="98" y="8"/>
                </a:cxn>
              </a:cxnLst>
              <a:rect l="0" t="0" r="r" b="b"/>
              <a:pathLst>
                <a:path w="142" h="148">
                  <a:moveTo>
                    <a:pt x="98" y="8"/>
                  </a:moveTo>
                  <a:lnTo>
                    <a:pt x="98" y="8"/>
                  </a:lnTo>
                  <a:lnTo>
                    <a:pt x="98" y="22"/>
                  </a:lnTo>
                  <a:lnTo>
                    <a:pt x="96" y="36"/>
                  </a:lnTo>
                  <a:lnTo>
                    <a:pt x="94" y="46"/>
                  </a:lnTo>
                  <a:lnTo>
                    <a:pt x="90" y="54"/>
                  </a:lnTo>
                  <a:lnTo>
                    <a:pt x="86" y="66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56"/>
                  </a:lnTo>
                  <a:lnTo>
                    <a:pt x="86" y="44"/>
                  </a:lnTo>
                  <a:lnTo>
                    <a:pt x="86" y="32"/>
                  </a:lnTo>
                  <a:lnTo>
                    <a:pt x="86" y="22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6" y="8"/>
                  </a:lnTo>
                  <a:lnTo>
                    <a:pt x="72" y="14"/>
                  </a:lnTo>
                  <a:lnTo>
                    <a:pt x="60" y="26"/>
                  </a:lnTo>
                  <a:lnTo>
                    <a:pt x="28" y="48"/>
                  </a:lnTo>
                  <a:lnTo>
                    <a:pt x="12" y="60"/>
                  </a:lnTo>
                  <a:lnTo>
                    <a:pt x="6" y="68"/>
                  </a:lnTo>
                  <a:lnTo>
                    <a:pt x="2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04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4" y="126"/>
                  </a:lnTo>
                  <a:lnTo>
                    <a:pt x="24" y="130"/>
                  </a:lnTo>
                  <a:lnTo>
                    <a:pt x="32" y="132"/>
                  </a:lnTo>
                  <a:lnTo>
                    <a:pt x="42" y="132"/>
                  </a:lnTo>
                  <a:lnTo>
                    <a:pt x="58" y="128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6" y="130"/>
                  </a:lnTo>
                  <a:lnTo>
                    <a:pt x="70" y="136"/>
                  </a:lnTo>
                  <a:lnTo>
                    <a:pt x="76" y="140"/>
                  </a:lnTo>
                  <a:lnTo>
                    <a:pt x="82" y="144"/>
                  </a:lnTo>
                  <a:lnTo>
                    <a:pt x="90" y="148"/>
                  </a:lnTo>
                  <a:lnTo>
                    <a:pt x="102" y="148"/>
                  </a:lnTo>
                  <a:lnTo>
                    <a:pt x="102" y="148"/>
                  </a:lnTo>
                  <a:lnTo>
                    <a:pt x="114" y="146"/>
                  </a:lnTo>
                  <a:lnTo>
                    <a:pt x="124" y="142"/>
                  </a:lnTo>
                  <a:lnTo>
                    <a:pt x="132" y="136"/>
                  </a:lnTo>
                  <a:lnTo>
                    <a:pt x="136" y="126"/>
                  </a:lnTo>
                  <a:lnTo>
                    <a:pt x="140" y="116"/>
                  </a:lnTo>
                  <a:lnTo>
                    <a:pt x="142" y="104"/>
                  </a:lnTo>
                  <a:lnTo>
                    <a:pt x="142" y="92"/>
                  </a:lnTo>
                  <a:lnTo>
                    <a:pt x="140" y="80"/>
                  </a:lnTo>
                  <a:lnTo>
                    <a:pt x="140" y="80"/>
                  </a:lnTo>
                  <a:lnTo>
                    <a:pt x="134" y="62"/>
                  </a:lnTo>
                  <a:lnTo>
                    <a:pt x="128" y="46"/>
                  </a:lnTo>
                  <a:lnTo>
                    <a:pt x="120" y="34"/>
                  </a:lnTo>
                  <a:lnTo>
                    <a:pt x="114" y="24"/>
                  </a:lnTo>
                  <a:lnTo>
                    <a:pt x="102" y="12"/>
                  </a:lnTo>
                  <a:lnTo>
                    <a:pt x="98" y="8"/>
                  </a:lnTo>
                  <a:lnTo>
                    <a:pt x="9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7106653" y="68179"/>
              <a:ext cx="1171074" cy="1235242"/>
            </a:xfrm>
            <a:custGeom>
              <a:avLst/>
              <a:gdLst/>
              <a:ahLst/>
              <a:cxnLst>
                <a:cxn ang="0">
                  <a:pos x="146" y="66"/>
                </a:cxn>
                <a:cxn ang="0">
                  <a:pos x="146" y="66"/>
                </a:cxn>
                <a:cxn ang="0">
                  <a:pos x="132" y="72"/>
                </a:cxn>
                <a:cxn ang="0">
                  <a:pos x="118" y="76"/>
                </a:cxn>
                <a:cxn ang="0">
                  <a:pos x="106" y="78"/>
                </a:cxn>
                <a:cxn ang="0">
                  <a:pos x="96" y="78"/>
                </a:cxn>
                <a:cxn ang="0">
                  <a:pos x="82" y="78"/>
                </a:cxn>
                <a:cxn ang="0">
                  <a:pos x="78" y="76"/>
                </a:cxn>
                <a:cxn ang="0">
                  <a:pos x="78" y="76"/>
                </a:cxn>
                <a:cxn ang="0">
                  <a:pos x="88" y="74"/>
                </a:cxn>
                <a:cxn ang="0">
                  <a:pos x="100" y="72"/>
                </a:cxn>
                <a:cxn ang="0">
                  <a:pos x="122" y="60"/>
                </a:cxn>
                <a:cxn ang="0">
                  <a:pos x="146" y="44"/>
                </a:cxn>
                <a:cxn ang="0">
                  <a:pos x="146" y="44"/>
                </a:cxn>
                <a:cxn ang="0">
                  <a:pos x="136" y="44"/>
                </a:cxn>
                <a:cxn ang="0">
                  <a:pos x="126" y="42"/>
                </a:cxn>
                <a:cxn ang="0">
                  <a:pos x="108" y="32"/>
                </a:cxn>
                <a:cxn ang="0">
                  <a:pos x="72" y="12"/>
                </a:cxn>
                <a:cxn ang="0">
                  <a:pos x="56" y="2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2" y="70"/>
                </a:cxn>
                <a:cxn ang="0">
                  <a:pos x="16" y="76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16" y="86"/>
                </a:cxn>
                <a:cxn ang="0">
                  <a:pos x="12" y="92"/>
                </a:cxn>
                <a:cxn ang="0">
                  <a:pos x="10" y="98"/>
                </a:cxn>
                <a:cxn ang="0">
                  <a:pos x="8" y="106"/>
                </a:cxn>
                <a:cxn ang="0">
                  <a:pos x="10" y="118"/>
                </a:cxn>
                <a:cxn ang="0">
                  <a:pos x="14" y="130"/>
                </a:cxn>
                <a:cxn ang="0">
                  <a:pos x="22" y="142"/>
                </a:cxn>
                <a:cxn ang="0">
                  <a:pos x="36" y="150"/>
                </a:cxn>
                <a:cxn ang="0">
                  <a:pos x="42" y="152"/>
                </a:cxn>
                <a:cxn ang="0">
                  <a:pos x="50" y="154"/>
                </a:cxn>
                <a:cxn ang="0">
                  <a:pos x="58" y="154"/>
                </a:cxn>
                <a:cxn ang="0">
                  <a:pos x="68" y="152"/>
                </a:cxn>
                <a:cxn ang="0">
                  <a:pos x="68" y="152"/>
                </a:cxn>
                <a:cxn ang="0">
                  <a:pos x="76" y="150"/>
                </a:cxn>
                <a:cxn ang="0">
                  <a:pos x="86" y="146"/>
                </a:cxn>
                <a:cxn ang="0">
                  <a:pos x="102" y="136"/>
                </a:cxn>
                <a:cxn ang="0">
                  <a:pos x="114" y="122"/>
                </a:cxn>
                <a:cxn ang="0">
                  <a:pos x="126" y="106"/>
                </a:cxn>
                <a:cxn ang="0">
                  <a:pos x="134" y="92"/>
                </a:cxn>
                <a:cxn ang="0">
                  <a:pos x="142" y="78"/>
                </a:cxn>
                <a:cxn ang="0">
                  <a:pos x="146" y="66"/>
                </a:cxn>
                <a:cxn ang="0">
                  <a:pos x="146" y="66"/>
                </a:cxn>
              </a:cxnLst>
              <a:rect l="0" t="0" r="r" b="b"/>
              <a:pathLst>
                <a:path w="146" h="154">
                  <a:moveTo>
                    <a:pt x="146" y="66"/>
                  </a:moveTo>
                  <a:lnTo>
                    <a:pt x="146" y="66"/>
                  </a:lnTo>
                  <a:lnTo>
                    <a:pt x="132" y="72"/>
                  </a:lnTo>
                  <a:lnTo>
                    <a:pt x="118" y="76"/>
                  </a:lnTo>
                  <a:lnTo>
                    <a:pt x="106" y="78"/>
                  </a:lnTo>
                  <a:lnTo>
                    <a:pt x="96" y="78"/>
                  </a:lnTo>
                  <a:lnTo>
                    <a:pt x="82" y="78"/>
                  </a:lnTo>
                  <a:lnTo>
                    <a:pt x="78" y="76"/>
                  </a:lnTo>
                  <a:lnTo>
                    <a:pt x="78" y="76"/>
                  </a:lnTo>
                  <a:lnTo>
                    <a:pt x="88" y="74"/>
                  </a:lnTo>
                  <a:lnTo>
                    <a:pt x="100" y="72"/>
                  </a:lnTo>
                  <a:lnTo>
                    <a:pt x="122" y="60"/>
                  </a:lnTo>
                  <a:lnTo>
                    <a:pt x="146" y="44"/>
                  </a:lnTo>
                  <a:lnTo>
                    <a:pt x="146" y="44"/>
                  </a:lnTo>
                  <a:lnTo>
                    <a:pt x="136" y="44"/>
                  </a:lnTo>
                  <a:lnTo>
                    <a:pt x="126" y="42"/>
                  </a:lnTo>
                  <a:lnTo>
                    <a:pt x="108" y="32"/>
                  </a:lnTo>
                  <a:lnTo>
                    <a:pt x="72" y="12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2" y="70"/>
                  </a:lnTo>
                  <a:lnTo>
                    <a:pt x="16" y="76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16" y="86"/>
                  </a:lnTo>
                  <a:lnTo>
                    <a:pt x="12" y="92"/>
                  </a:lnTo>
                  <a:lnTo>
                    <a:pt x="10" y="98"/>
                  </a:lnTo>
                  <a:lnTo>
                    <a:pt x="8" y="106"/>
                  </a:lnTo>
                  <a:lnTo>
                    <a:pt x="10" y="118"/>
                  </a:lnTo>
                  <a:lnTo>
                    <a:pt x="14" y="130"/>
                  </a:lnTo>
                  <a:lnTo>
                    <a:pt x="22" y="142"/>
                  </a:lnTo>
                  <a:lnTo>
                    <a:pt x="36" y="150"/>
                  </a:lnTo>
                  <a:lnTo>
                    <a:pt x="42" y="152"/>
                  </a:lnTo>
                  <a:lnTo>
                    <a:pt x="50" y="154"/>
                  </a:lnTo>
                  <a:lnTo>
                    <a:pt x="58" y="154"/>
                  </a:lnTo>
                  <a:lnTo>
                    <a:pt x="68" y="152"/>
                  </a:lnTo>
                  <a:lnTo>
                    <a:pt x="68" y="152"/>
                  </a:lnTo>
                  <a:lnTo>
                    <a:pt x="76" y="150"/>
                  </a:lnTo>
                  <a:lnTo>
                    <a:pt x="86" y="146"/>
                  </a:lnTo>
                  <a:lnTo>
                    <a:pt x="102" y="136"/>
                  </a:lnTo>
                  <a:lnTo>
                    <a:pt x="114" y="122"/>
                  </a:lnTo>
                  <a:lnTo>
                    <a:pt x="126" y="106"/>
                  </a:lnTo>
                  <a:lnTo>
                    <a:pt x="134" y="92"/>
                  </a:lnTo>
                  <a:lnTo>
                    <a:pt x="142" y="78"/>
                  </a:lnTo>
                  <a:lnTo>
                    <a:pt x="146" y="66"/>
                  </a:lnTo>
                  <a:lnTo>
                    <a:pt x="14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7620000" y="-1038726"/>
              <a:ext cx="1090863" cy="1219200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98" y="152"/>
                </a:cxn>
                <a:cxn ang="0">
                  <a:pos x="94" y="148"/>
                </a:cxn>
                <a:cxn ang="0">
                  <a:pos x="86" y="138"/>
                </a:cxn>
                <a:cxn ang="0">
                  <a:pos x="82" y="130"/>
                </a:cxn>
                <a:cxn ang="0">
                  <a:pos x="78" y="120"/>
                </a:cxn>
                <a:cxn ang="0">
                  <a:pos x="76" y="110"/>
                </a:cxn>
                <a:cxn ang="0">
                  <a:pos x="76" y="96"/>
                </a:cxn>
                <a:cxn ang="0">
                  <a:pos x="76" y="96"/>
                </a:cxn>
                <a:cxn ang="0">
                  <a:pos x="80" y="104"/>
                </a:cxn>
                <a:cxn ang="0">
                  <a:pos x="90" y="118"/>
                </a:cxn>
                <a:cxn ang="0">
                  <a:pos x="106" y="136"/>
                </a:cxn>
                <a:cxn ang="0">
                  <a:pos x="114" y="144"/>
                </a:cxn>
                <a:cxn ang="0">
                  <a:pos x="124" y="150"/>
                </a:cxn>
                <a:cxn ang="0">
                  <a:pos x="124" y="150"/>
                </a:cxn>
                <a:cxn ang="0">
                  <a:pos x="124" y="140"/>
                </a:cxn>
                <a:cxn ang="0">
                  <a:pos x="124" y="116"/>
                </a:cxn>
                <a:cxn ang="0">
                  <a:pos x="126" y="84"/>
                </a:cxn>
                <a:cxn ang="0">
                  <a:pos x="130" y="66"/>
                </a:cxn>
                <a:cxn ang="0">
                  <a:pos x="134" y="50"/>
                </a:cxn>
                <a:cxn ang="0">
                  <a:pos x="134" y="50"/>
                </a:cxn>
                <a:cxn ang="0">
                  <a:pos x="136" y="40"/>
                </a:cxn>
                <a:cxn ang="0">
                  <a:pos x="136" y="32"/>
                </a:cxn>
                <a:cxn ang="0">
                  <a:pos x="132" y="22"/>
                </a:cxn>
                <a:cxn ang="0">
                  <a:pos x="128" y="16"/>
                </a:cxn>
                <a:cxn ang="0">
                  <a:pos x="120" y="10"/>
                </a:cxn>
                <a:cxn ang="0">
                  <a:pos x="112" y="4"/>
                </a:cxn>
                <a:cxn ang="0">
                  <a:pos x="104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4" y="2"/>
                </a:cxn>
                <a:cxn ang="0">
                  <a:pos x="76" y="6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8" y="28"/>
                </a:cxn>
                <a:cxn ang="0">
                  <a:pos x="56" y="34"/>
                </a:cxn>
                <a:cxn ang="0">
                  <a:pos x="56" y="34"/>
                </a:cxn>
                <a:cxn ang="0">
                  <a:pos x="50" y="32"/>
                </a:cxn>
                <a:cxn ang="0">
                  <a:pos x="32" y="34"/>
                </a:cxn>
                <a:cxn ang="0">
                  <a:pos x="22" y="38"/>
                </a:cxn>
                <a:cxn ang="0">
                  <a:pos x="14" y="42"/>
                </a:cxn>
                <a:cxn ang="0">
                  <a:pos x="6" y="48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0" y="112"/>
                </a:cxn>
                <a:cxn ang="0">
                  <a:pos x="22" y="124"/>
                </a:cxn>
                <a:cxn ang="0">
                  <a:pos x="40" y="136"/>
                </a:cxn>
                <a:cxn ang="0">
                  <a:pos x="66" y="144"/>
                </a:cxn>
                <a:cxn ang="0">
                  <a:pos x="98" y="152"/>
                </a:cxn>
                <a:cxn ang="0">
                  <a:pos x="98" y="152"/>
                </a:cxn>
              </a:cxnLst>
              <a:rect l="0" t="0" r="r" b="b"/>
              <a:pathLst>
                <a:path w="136" h="152">
                  <a:moveTo>
                    <a:pt x="98" y="152"/>
                  </a:moveTo>
                  <a:lnTo>
                    <a:pt x="98" y="152"/>
                  </a:lnTo>
                  <a:lnTo>
                    <a:pt x="94" y="148"/>
                  </a:lnTo>
                  <a:lnTo>
                    <a:pt x="86" y="138"/>
                  </a:lnTo>
                  <a:lnTo>
                    <a:pt x="82" y="130"/>
                  </a:lnTo>
                  <a:lnTo>
                    <a:pt x="78" y="120"/>
                  </a:lnTo>
                  <a:lnTo>
                    <a:pt x="76" y="110"/>
                  </a:lnTo>
                  <a:lnTo>
                    <a:pt x="76" y="96"/>
                  </a:lnTo>
                  <a:lnTo>
                    <a:pt x="76" y="96"/>
                  </a:lnTo>
                  <a:lnTo>
                    <a:pt x="80" y="104"/>
                  </a:lnTo>
                  <a:lnTo>
                    <a:pt x="90" y="118"/>
                  </a:lnTo>
                  <a:lnTo>
                    <a:pt x="106" y="136"/>
                  </a:lnTo>
                  <a:lnTo>
                    <a:pt x="114" y="144"/>
                  </a:lnTo>
                  <a:lnTo>
                    <a:pt x="124" y="150"/>
                  </a:lnTo>
                  <a:lnTo>
                    <a:pt x="124" y="150"/>
                  </a:lnTo>
                  <a:lnTo>
                    <a:pt x="124" y="140"/>
                  </a:lnTo>
                  <a:lnTo>
                    <a:pt x="124" y="116"/>
                  </a:lnTo>
                  <a:lnTo>
                    <a:pt x="126" y="84"/>
                  </a:lnTo>
                  <a:lnTo>
                    <a:pt x="130" y="66"/>
                  </a:lnTo>
                  <a:lnTo>
                    <a:pt x="134" y="50"/>
                  </a:lnTo>
                  <a:lnTo>
                    <a:pt x="134" y="50"/>
                  </a:lnTo>
                  <a:lnTo>
                    <a:pt x="136" y="40"/>
                  </a:lnTo>
                  <a:lnTo>
                    <a:pt x="136" y="32"/>
                  </a:lnTo>
                  <a:lnTo>
                    <a:pt x="132" y="22"/>
                  </a:lnTo>
                  <a:lnTo>
                    <a:pt x="128" y="16"/>
                  </a:lnTo>
                  <a:lnTo>
                    <a:pt x="120" y="10"/>
                  </a:lnTo>
                  <a:lnTo>
                    <a:pt x="112" y="4"/>
                  </a:lnTo>
                  <a:lnTo>
                    <a:pt x="104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4" y="2"/>
                  </a:lnTo>
                  <a:lnTo>
                    <a:pt x="76" y="6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8" y="28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0" y="32"/>
                  </a:lnTo>
                  <a:lnTo>
                    <a:pt x="32" y="34"/>
                  </a:lnTo>
                  <a:lnTo>
                    <a:pt x="22" y="38"/>
                  </a:lnTo>
                  <a:lnTo>
                    <a:pt x="14" y="42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0" y="112"/>
                  </a:lnTo>
                  <a:lnTo>
                    <a:pt x="22" y="124"/>
                  </a:lnTo>
                  <a:lnTo>
                    <a:pt x="40" y="136"/>
                  </a:lnTo>
                  <a:lnTo>
                    <a:pt x="66" y="144"/>
                  </a:lnTo>
                  <a:lnTo>
                    <a:pt x="98" y="152"/>
                  </a:lnTo>
                  <a:lnTo>
                    <a:pt x="98" y="1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8390021" y="340895"/>
              <a:ext cx="272716" cy="3048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6" y="32"/>
                </a:cxn>
                <a:cxn ang="0">
                  <a:pos x="10" y="36"/>
                </a:cxn>
                <a:cxn ang="0">
                  <a:pos x="18" y="38"/>
                </a:cxn>
                <a:cxn ang="0">
                  <a:pos x="18" y="38"/>
                </a:cxn>
                <a:cxn ang="0">
                  <a:pos x="24" y="36"/>
                </a:cxn>
                <a:cxn ang="0">
                  <a:pos x="30" y="32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4" y="12"/>
                </a:cxn>
                <a:cxn ang="0">
                  <a:pos x="30" y="6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4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4" y="36"/>
                  </a:lnTo>
                  <a:lnTo>
                    <a:pt x="30" y="32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4" y="12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433137" y="-669758"/>
              <a:ext cx="641684" cy="641684"/>
            </a:xfrm>
            <a:custGeom>
              <a:avLst/>
              <a:gdLst/>
              <a:ahLst/>
              <a:cxnLst>
                <a:cxn ang="0">
                  <a:pos x="30" y="46"/>
                </a:cxn>
                <a:cxn ang="0">
                  <a:pos x="30" y="46"/>
                </a:cxn>
                <a:cxn ang="0">
                  <a:pos x="26" y="48"/>
                </a:cxn>
                <a:cxn ang="0">
                  <a:pos x="20" y="54"/>
                </a:cxn>
                <a:cxn ang="0">
                  <a:pos x="12" y="66"/>
                </a:cxn>
                <a:cxn ang="0">
                  <a:pos x="8" y="72"/>
                </a:cxn>
                <a:cxn ang="0">
                  <a:pos x="6" y="80"/>
                </a:cxn>
                <a:cxn ang="0">
                  <a:pos x="6" y="80"/>
                </a:cxn>
                <a:cxn ang="0">
                  <a:pos x="16" y="78"/>
                </a:cxn>
                <a:cxn ang="0">
                  <a:pos x="46" y="76"/>
                </a:cxn>
                <a:cxn ang="0">
                  <a:pos x="46" y="76"/>
                </a:cxn>
                <a:cxn ang="0">
                  <a:pos x="56" y="76"/>
                </a:cxn>
                <a:cxn ang="0">
                  <a:pos x="64" y="72"/>
                </a:cxn>
                <a:cxn ang="0">
                  <a:pos x="70" y="68"/>
                </a:cxn>
                <a:cxn ang="0">
                  <a:pos x="76" y="62"/>
                </a:cxn>
                <a:cxn ang="0">
                  <a:pos x="78" y="56"/>
                </a:cxn>
                <a:cxn ang="0">
                  <a:pos x="80" y="50"/>
                </a:cxn>
                <a:cxn ang="0">
                  <a:pos x="80" y="44"/>
                </a:cxn>
                <a:cxn ang="0">
                  <a:pos x="78" y="40"/>
                </a:cxn>
                <a:cxn ang="0">
                  <a:pos x="78" y="40"/>
                </a:cxn>
                <a:cxn ang="0">
                  <a:pos x="70" y="34"/>
                </a:cxn>
                <a:cxn ang="0">
                  <a:pos x="64" y="30"/>
                </a:cxn>
                <a:cxn ang="0">
                  <a:pos x="56" y="30"/>
                </a:cxn>
                <a:cxn ang="0">
                  <a:pos x="56" y="30"/>
                </a:cxn>
                <a:cxn ang="0">
                  <a:pos x="58" y="26"/>
                </a:cxn>
                <a:cxn ang="0">
                  <a:pos x="58" y="14"/>
                </a:cxn>
                <a:cxn ang="0">
                  <a:pos x="56" y="10"/>
                </a:cxn>
                <a:cxn ang="0">
                  <a:pos x="52" y="4"/>
                </a:cxn>
                <a:cxn ang="0">
                  <a:pos x="48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4"/>
                </a:cxn>
                <a:cxn ang="0">
                  <a:pos x="10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8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10" y="60"/>
                </a:cxn>
                <a:cxn ang="0">
                  <a:pos x="18" y="52"/>
                </a:cxn>
                <a:cxn ang="0">
                  <a:pos x="24" y="48"/>
                </a:cxn>
                <a:cxn ang="0">
                  <a:pos x="30" y="46"/>
                </a:cxn>
                <a:cxn ang="0">
                  <a:pos x="30" y="46"/>
                </a:cxn>
              </a:cxnLst>
              <a:rect l="0" t="0" r="r" b="b"/>
              <a:pathLst>
                <a:path w="80" h="80">
                  <a:moveTo>
                    <a:pt x="30" y="46"/>
                  </a:moveTo>
                  <a:lnTo>
                    <a:pt x="30" y="46"/>
                  </a:lnTo>
                  <a:lnTo>
                    <a:pt x="26" y="48"/>
                  </a:lnTo>
                  <a:lnTo>
                    <a:pt x="20" y="54"/>
                  </a:lnTo>
                  <a:lnTo>
                    <a:pt x="12" y="66"/>
                  </a:lnTo>
                  <a:lnTo>
                    <a:pt x="8" y="72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16" y="78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6" y="76"/>
                  </a:lnTo>
                  <a:lnTo>
                    <a:pt x="64" y="72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78" y="56"/>
                  </a:lnTo>
                  <a:lnTo>
                    <a:pt x="80" y="50"/>
                  </a:lnTo>
                  <a:lnTo>
                    <a:pt x="80" y="44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70" y="34"/>
                  </a:lnTo>
                  <a:lnTo>
                    <a:pt x="64" y="30"/>
                  </a:lnTo>
                  <a:lnTo>
                    <a:pt x="56" y="30"/>
                  </a:lnTo>
                  <a:lnTo>
                    <a:pt x="56" y="30"/>
                  </a:lnTo>
                  <a:lnTo>
                    <a:pt x="58" y="26"/>
                  </a:lnTo>
                  <a:lnTo>
                    <a:pt x="58" y="14"/>
                  </a:lnTo>
                  <a:lnTo>
                    <a:pt x="56" y="10"/>
                  </a:lnTo>
                  <a:lnTo>
                    <a:pt x="52" y="4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4"/>
                  </a:lnTo>
                  <a:lnTo>
                    <a:pt x="10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8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0" y="60"/>
                  </a:lnTo>
                  <a:lnTo>
                    <a:pt x="18" y="52"/>
                  </a:lnTo>
                  <a:lnTo>
                    <a:pt x="24" y="48"/>
                  </a:lnTo>
                  <a:lnTo>
                    <a:pt x="30" y="46"/>
                  </a:lnTo>
                  <a:lnTo>
                    <a:pt x="30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449179" y="-12032"/>
              <a:ext cx="673768" cy="673768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14" y="12"/>
                </a:cxn>
                <a:cxn ang="0">
                  <a:pos x="22" y="14"/>
                </a:cxn>
                <a:cxn ang="0">
                  <a:pos x="34" y="22"/>
                </a:cxn>
                <a:cxn ang="0">
                  <a:pos x="42" y="28"/>
                </a:cxn>
                <a:cxn ang="0">
                  <a:pos x="44" y="32"/>
                </a:cxn>
                <a:cxn ang="0">
                  <a:pos x="44" y="32"/>
                </a:cxn>
                <a:cxn ang="0">
                  <a:pos x="38" y="26"/>
                </a:cxn>
                <a:cxn ang="0">
                  <a:pos x="30" y="24"/>
                </a:cxn>
                <a:cxn ang="0">
                  <a:pos x="16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60"/>
                </a:cxn>
                <a:cxn ang="0">
                  <a:pos x="30" y="72"/>
                </a:cxn>
                <a:cxn ang="0">
                  <a:pos x="36" y="80"/>
                </a:cxn>
                <a:cxn ang="0">
                  <a:pos x="40" y="84"/>
                </a:cxn>
                <a:cxn ang="0">
                  <a:pos x="46" y="84"/>
                </a:cxn>
                <a:cxn ang="0">
                  <a:pos x="52" y="84"/>
                </a:cxn>
                <a:cxn ang="0">
                  <a:pos x="58" y="80"/>
                </a:cxn>
                <a:cxn ang="0">
                  <a:pos x="58" y="80"/>
                </a:cxn>
                <a:cxn ang="0">
                  <a:pos x="64" y="76"/>
                </a:cxn>
                <a:cxn ang="0">
                  <a:pos x="66" y="72"/>
                </a:cxn>
                <a:cxn ang="0">
                  <a:pos x="68" y="66"/>
                </a:cxn>
                <a:cxn ang="0">
                  <a:pos x="66" y="60"/>
                </a:cxn>
                <a:cxn ang="0">
                  <a:pos x="64" y="52"/>
                </a:cxn>
                <a:cxn ang="0">
                  <a:pos x="62" y="48"/>
                </a:cxn>
                <a:cxn ang="0">
                  <a:pos x="62" y="48"/>
                </a:cxn>
                <a:cxn ang="0">
                  <a:pos x="66" y="48"/>
                </a:cxn>
                <a:cxn ang="0">
                  <a:pos x="70" y="48"/>
                </a:cxn>
                <a:cxn ang="0">
                  <a:pos x="76" y="44"/>
                </a:cxn>
                <a:cxn ang="0">
                  <a:pos x="80" y="40"/>
                </a:cxn>
                <a:cxn ang="0">
                  <a:pos x="82" y="34"/>
                </a:cxn>
                <a:cxn ang="0">
                  <a:pos x="84" y="28"/>
                </a:cxn>
                <a:cxn ang="0">
                  <a:pos x="82" y="22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4" y="10"/>
                </a:cxn>
                <a:cxn ang="0">
                  <a:pos x="70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4" y="2"/>
                </a:cxn>
                <a:cxn ang="0">
                  <a:pos x="12" y="6"/>
                </a:cxn>
                <a:cxn ang="0">
                  <a:pos x="4" y="10"/>
                </a:cxn>
                <a:cxn ang="0">
                  <a:pos x="4" y="10"/>
                </a:cxn>
              </a:cxnLst>
              <a:rect l="0" t="0" r="r" b="b"/>
              <a:pathLst>
                <a:path w="84" h="84">
                  <a:moveTo>
                    <a:pt x="4" y="10"/>
                  </a:moveTo>
                  <a:lnTo>
                    <a:pt x="4" y="10"/>
                  </a:lnTo>
                  <a:lnTo>
                    <a:pt x="14" y="12"/>
                  </a:lnTo>
                  <a:lnTo>
                    <a:pt x="22" y="14"/>
                  </a:lnTo>
                  <a:lnTo>
                    <a:pt x="34" y="22"/>
                  </a:lnTo>
                  <a:lnTo>
                    <a:pt x="42" y="28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38" y="26"/>
                  </a:lnTo>
                  <a:lnTo>
                    <a:pt x="30" y="24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60"/>
                  </a:lnTo>
                  <a:lnTo>
                    <a:pt x="30" y="72"/>
                  </a:lnTo>
                  <a:lnTo>
                    <a:pt x="36" y="80"/>
                  </a:lnTo>
                  <a:lnTo>
                    <a:pt x="40" y="84"/>
                  </a:lnTo>
                  <a:lnTo>
                    <a:pt x="46" y="84"/>
                  </a:lnTo>
                  <a:lnTo>
                    <a:pt x="52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6"/>
                  </a:lnTo>
                  <a:lnTo>
                    <a:pt x="66" y="72"/>
                  </a:lnTo>
                  <a:lnTo>
                    <a:pt x="68" y="66"/>
                  </a:lnTo>
                  <a:lnTo>
                    <a:pt x="66" y="60"/>
                  </a:lnTo>
                  <a:lnTo>
                    <a:pt x="64" y="52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6" y="48"/>
                  </a:lnTo>
                  <a:lnTo>
                    <a:pt x="70" y="48"/>
                  </a:lnTo>
                  <a:lnTo>
                    <a:pt x="76" y="44"/>
                  </a:lnTo>
                  <a:lnTo>
                    <a:pt x="80" y="40"/>
                  </a:lnTo>
                  <a:lnTo>
                    <a:pt x="82" y="34"/>
                  </a:lnTo>
                  <a:lnTo>
                    <a:pt x="84" y="28"/>
                  </a:lnTo>
                  <a:lnTo>
                    <a:pt x="82" y="22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4" y="2"/>
                  </a:lnTo>
                  <a:lnTo>
                    <a:pt x="12" y="6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0" y="164432"/>
              <a:ext cx="593558" cy="67376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30" y="72"/>
                </a:cxn>
                <a:cxn ang="0">
                  <a:pos x="34" y="76"/>
                </a:cxn>
                <a:cxn ang="0">
                  <a:pos x="40" y="82"/>
                </a:cxn>
                <a:cxn ang="0">
                  <a:pos x="44" y="82"/>
                </a:cxn>
                <a:cxn ang="0">
                  <a:pos x="52" y="84"/>
                </a:cxn>
                <a:cxn ang="0">
                  <a:pos x="52" y="84"/>
                </a:cxn>
                <a:cxn ang="0">
                  <a:pos x="58" y="82"/>
                </a:cxn>
                <a:cxn ang="0">
                  <a:pos x="64" y="80"/>
                </a:cxn>
                <a:cxn ang="0">
                  <a:pos x="68" y="76"/>
                </a:cxn>
                <a:cxn ang="0">
                  <a:pos x="72" y="72"/>
                </a:cxn>
                <a:cxn ang="0">
                  <a:pos x="74" y="66"/>
                </a:cxn>
                <a:cxn ang="0">
                  <a:pos x="74" y="58"/>
                </a:cxn>
                <a:cxn ang="0">
                  <a:pos x="72" y="44"/>
                </a:cxn>
                <a:cxn ang="0">
                  <a:pos x="72" y="44"/>
                </a:cxn>
                <a:cxn ang="0">
                  <a:pos x="66" y="26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8" y="4"/>
                </a:cxn>
                <a:cxn ang="0">
                  <a:pos x="48" y="20"/>
                </a:cxn>
                <a:cxn ang="0">
                  <a:pos x="44" y="30"/>
                </a:cxn>
                <a:cxn ang="0">
                  <a:pos x="42" y="36"/>
                </a:cxn>
                <a:cxn ang="0">
                  <a:pos x="40" y="38"/>
                </a:cxn>
                <a:cxn ang="0">
                  <a:pos x="40" y="38"/>
                </a:cxn>
                <a:cxn ang="0">
                  <a:pos x="42" y="32"/>
                </a:cxn>
                <a:cxn ang="0">
                  <a:pos x="42" y="24"/>
                </a:cxn>
                <a:cxn ang="0">
                  <a:pos x="42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4"/>
                </a:cxn>
                <a:cxn ang="0">
                  <a:pos x="32" y="10"/>
                </a:cxn>
                <a:cxn ang="0">
                  <a:pos x="22" y="18"/>
                </a:cxn>
                <a:cxn ang="0">
                  <a:pos x="10" y="26"/>
                </a:cxn>
                <a:cxn ang="0">
                  <a:pos x="0" y="36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72"/>
                </a:cxn>
                <a:cxn ang="0">
                  <a:pos x="8" y="74"/>
                </a:cxn>
                <a:cxn ang="0">
                  <a:pos x="18" y="74"/>
                </a:cxn>
                <a:cxn ang="0">
                  <a:pos x="26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74" h="84">
                  <a:moveTo>
                    <a:pt x="30" y="70"/>
                  </a:moveTo>
                  <a:lnTo>
                    <a:pt x="30" y="70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0" y="82"/>
                  </a:lnTo>
                  <a:lnTo>
                    <a:pt x="44" y="82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8" y="82"/>
                  </a:lnTo>
                  <a:lnTo>
                    <a:pt x="64" y="80"/>
                  </a:lnTo>
                  <a:lnTo>
                    <a:pt x="68" y="76"/>
                  </a:lnTo>
                  <a:lnTo>
                    <a:pt x="72" y="72"/>
                  </a:lnTo>
                  <a:lnTo>
                    <a:pt x="74" y="66"/>
                  </a:lnTo>
                  <a:lnTo>
                    <a:pt x="74" y="58"/>
                  </a:lnTo>
                  <a:lnTo>
                    <a:pt x="72" y="44"/>
                  </a:lnTo>
                  <a:lnTo>
                    <a:pt x="72" y="44"/>
                  </a:lnTo>
                  <a:lnTo>
                    <a:pt x="66" y="26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8" y="20"/>
                  </a:lnTo>
                  <a:lnTo>
                    <a:pt x="44" y="30"/>
                  </a:lnTo>
                  <a:lnTo>
                    <a:pt x="42" y="36"/>
                  </a:lnTo>
                  <a:lnTo>
                    <a:pt x="40" y="38"/>
                  </a:lnTo>
                  <a:lnTo>
                    <a:pt x="40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4"/>
                  </a:lnTo>
                  <a:lnTo>
                    <a:pt x="32" y="10"/>
                  </a:lnTo>
                  <a:lnTo>
                    <a:pt x="22" y="18"/>
                  </a:lnTo>
                  <a:lnTo>
                    <a:pt x="10" y="26"/>
                  </a:lnTo>
                  <a:lnTo>
                    <a:pt x="0" y="3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72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0" y="-92242"/>
              <a:ext cx="176463" cy="176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1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0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16" y="1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0" y="84221"/>
              <a:ext cx="192505" cy="28875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0" y="4"/>
                </a:cxn>
                <a:cxn ang="0">
                  <a:pos x="0" y="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0" y="24"/>
                </a:cxn>
                <a:cxn ang="0">
                  <a:pos x="18" y="12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36">
                  <a:moveTo>
                    <a:pt x="24" y="0"/>
                  </a:moveTo>
                  <a:lnTo>
                    <a:pt x="24" y="0"/>
                  </a:lnTo>
                  <a:lnTo>
                    <a:pt x="10" y="4"/>
                  </a:lnTo>
                  <a:lnTo>
                    <a:pt x="0" y="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4"/>
                  </a:lnTo>
                  <a:lnTo>
                    <a:pt x="18" y="1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0" y="-846221"/>
              <a:ext cx="433137" cy="689811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54"/>
                </a:cxn>
                <a:cxn ang="0">
                  <a:pos x="28" y="66"/>
                </a:cxn>
                <a:cxn ang="0">
                  <a:pos x="36" y="76"/>
                </a:cxn>
                <a:cxn ang="0">
                  <a:pos x="46" y="84"/>
                </a:cxn>
                <a:cxn ang="0">
                  <a:pos x="46" y="84"/>
                </a:cxn>
                <a:cxn ang="0">
                  <a:pos x="46" y="66"/>
                </a:cxn>
                <a:cxn ang="0">
                  <a:pos x="48" y="46"/>
                </a:cxn>
                <a:cxn ang="0">
                  <a:pos x="52" y="28"/>
                </a:cxn>
                <a:cxn ang="0">
                  <a:pos x="52" y="28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14" y="82"/>
                </a:cxn>
                <a:cxn ang="0">
                  <a:pos x="32" y="86"/>
                </a:cxn>
                <a:cxn ang="0">
                  <a:pos x="32" y="86"/>
                </a:cxn>
                <a:cxn ang="0">
                  <a:pos x="26" y="78"/>
                </a:cxn>
                <a:cxn ang="0">
                  <a:pos x="20" y="68"/>
                </a:cxn>
                <a:cxn ang="0">
                  <a:pos x="18" y="54"/>
                </a:cxn>
                <a:cxn ang="0">
                  <a:pos x="18" y="54"/>
                </a:cxn>
              </a:cxnLst>
              <a:rect l="0" t="0" r="r" b="b"/>
              <a:pathLst>
                <a:path w="54" h="86">
                  <a:moveTo>
                    <a:pt x="18" y="54"/>
                  </a:moveTo>
                  <a:lnTo>
                    <a:pt x="18" y="54"/>
                  </a:lnTo>
                  <a:lnTo>
                    <a:pt x="28" y="66"/>
                  </a:lnTo>
                  <a:lnTo>
                    <a:pt x="36" y="76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6" y="66"/>
                  </a:lnTo>
                  <a:lnTo>
                    <a:pt x="48" y="46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26" y="78"/>
                  </a:lnTo>
                  <a:lnTo>
                    <a:pt x="20" y="68"/>
                  </a:lnTo>
                  <a:lnTo>
                    <a:pt x="18" y="54"/>
                  </a:lnTo>
                  <a:lnTo>
                    <a:pt x="18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56674" y="-60158"/>
              <a:ext cx="144379" cy="1604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20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20"/>
                </a:cxn>
                <a:cxn ang="0">
                  <a:pos x="16" y="16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0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5743074" y="6067926"/>
              <a:ext cx="962526" cy="978568"/>
            </a:xfrm>
            <a:custGeom>
              <a:avLst/>
              <a:gdLst/>
              <a:ahLst/>
              <a:cxnLst>
                <a:cxn ang="0">
                  <a:pos x="84" y="46"/>
                </a:cxn>
                <a:cxn ang="0">
                  <a:pos x="84" y="46"/>
                </a:cxn>
                <a:cxn ang="0">
                  <a:pos x="86" y="40"/>
                </a:cxn>
                <a:cxn ang="0">
                  <a:pos x="86" y="24"/>
                </a:cxn>
                <a:cxn ang="0">
                  <a:pos x="84" y="16"/>
                </a:cxn>
                <a:cxn ang="0">
                  <a:pos x="80" y="8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6" y="2"/>
                </a:cxn>
                <a:cxn ang="0">
                  <a:pos x="24" y="6"/>
                </a:cxn>
                <a:cxn ang="0">
                  <a:pos x="14" y="14"/>
                </a:cxn>
                <a:cxn ang="0">
                  <a:pos x="10" y="20"/>
                </a:cxn>
                <a:cxn ang="0">
                  <a:pos x="6" y="28"/>
                </a:cxn>
                <a:cxn ang="0">
                  <a:pos x="2" y="48"/>
                </a:cxn>
                <a:cxn ang="0">
                  <a:pos x="0" y="74"/>
                </a:cxn>
                <a:cxn ang="0">
                  <a:pos x="0" y="108"/>
                </a:cxn>
                <a:cxn ang="0">
                  <a:pos x="0" y="108"/>
                </a:cxn>
                <a:cxn ang="0">
                  <a:pos x="4" y="102"/>
                </a:cxn>
                <a:cxn ang="0">
                  <a:pos x="14" y="90"/>
                </a:cxn>
                <a:cxn ang="0">
                  <a:pos x="20" y="84"/>
                </a:cxn>
                <a:cxn ang="0">
                  <a:pos x="26" y="78"/>
                </a:cxn>
                <a:cxn ang="0">
                  <a:pos x="36" y="74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40" y="74"/>
                </a:cxn>
                <a:cxn ang="0">
                  <a:pos x="28" y="84"/>
                </a:cxn>
                <a:cxn ang="0">
                  <a:pos x="22" y="90"/>
                </a:cxn>
                <a:cxn ang="0">
                  <a:pos x="16" y="100"/>
                </a:cxn>
                <a:cxn ang="0">
                  <a:pos x="12" y="110"/>
                </a:cxn>
                <a:cxn ang="0">
                  <a:pos x="10" y="122"/>
                </a:cxn>
                <a:cxn ang="0">
                  <a:pos x="10" y="122"/>
                </a:cxn>
                <a:cxn ang="0">
                  <a:pos x="24" y="120"/>
                </a:cxn>
                <a:cxn ang="0">
                  <a:pos x="44" y="118"/>
                </a:cxn>
                <a:cxn ang="0">
                  <a:pos x="70" y="118"/>
                </a:cxn>
                <a:cxn ang="0">
                  <a:pos x="70" y="118"/>
                </a:cxn>
                <a:cxn ang="0">
                  <a:pos x="84" y="116"/>
                </a:cxn>
                <a:cxn ang="0">
                  <a:pos x="96" y="110"/>
                </a:cxn>
                <a:cxn ang="0">
                  <a:pos x="104" y="104"/>
                </a:cxn>
                <a:cxn ang="0">
                  <a:pos x="112" y="96"/>
                </a:cxn>
                <a:cxn ang="0">
                  <a:pos x="118" y="86"/>
                </a:cxn>
                <a:cxn ang="0">
                  <a:pos x="120" y="76"/>
                </a:cxn>
                <a:cxn ang="0">
                  <a:pos x="120" y="68"/>
                </a:cxn>
                <a:cxn ang="0">
                  <a:pos x="118" y="62"/>
                </a:cxn>
                <a:cxn ang="0">
                  <a:pos x="118" y="62"/>
                </a:cxn>
                <a:cxn ang="0">
                  <a:pos x="112" y="56"/>
                </a:cxn>
                <a:cxn ang="0">
                  <a:pos x="106" y="52"/>
                </a:cxn>
                <a:cxn ang="0">
                  <a:pos x="96" y="48"/>
                </a:cxn>
                <a:cxn ang="0">
                  <a:pos x="88" y="46"/>
                </a:cxn>
                <a:cxn ang="0">
                  <a:pos x="84" y="46"/>
                </a:cxn>
                <a:cxn ang="0">
                  <a:pos x="84" y="46"/>
                </a:cxn>
              </a:cxnLst>
              <a:rect l="0" t="0" r="r" b="b"/>
              <a:pathLst>
                <a:path w="120" h="122">
                  <a:moveTo>
                    <a:pt x="84" y="46"/>
                  </a:moveTo>
                  <a:lnTo>
                    <a:pt x="84" y="46"/>
                  </a:lnTo>
                  <a:lnTo>
                    <a:pt x="86" y="40"/>
                  </a:lnTo>
                  <a:lnTo>
                    <a:pt x="86" y="24"/>
                  </a:lnTo>
                  <a:lnTo>
                    <a:pt x="84" y="16"/>
                  </a:lnTo>
                  <a:lnTo>
                    <a:pt x="80" y="8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2"/>
                  </a:lnTo>
                  <a:lnTo>
                    <a:pt x="24" y="6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6" y="28"/>
                  </a:lnTo>
                  <a:lnTo>
                    <a:pt x="2" y="48"/>
                  </a:lnTo>
                  <a:lnTo>
                    <a:pt x="0" y="74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4" y="102"/>
                  </a:lnTo>
                  <a:lnTo>
                    <a:pt x="14" y="90"/>
                  </a:lnTo>
                  <a:lnTo>
                    <a:pt x="20" y="84"/>
                  </a:lnTo>
                  <a:lnTo>
                    <a:pt x="26" y="78"/>
                  </a:lnTo>
                  <a:lnTo>
                    <a:pt x="36" y="74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40" y="74"/>
                  </a:lnTo>
                  <a:lnTo>
                    <a:pt x="28" y="84"/>
                  </a:lnTo>
                  <a:lnTo>
                    <a:pt x="22" y="90"/>
                  </a:lnTo>
                  <a:lnTo>
                    <a:pt x="16" y="100"/>
                  </a:lnTo>
                  <a:lnTo>
                    <a:pt x="12" y="110"/>
                  </a:lnTo>
                  <a:lnTo>
                    <a:pt x="10" y="122"/>
                  </a:lnTo>
                  <a:lnTo>
                    <a:pt x="10" y="122"/>
                  </a:lnTo>
                  <a:lnTo>
                    <a:pt x="24" y="120"/>
                  </a:lnTo>
                  <a:lnTo>
                    <a:pt x="44" y="118"/>
                  </a:lnTo>
                  <a:lnTo>
                    <a:pt x="70" y="118"/>
                  </a:lnTo>
                  <a:lnTo>
                    <a:pt x="70" y="118"/>
                  </a:lnTo>
                  <a:lnTo>
                    <a:pt x="84" y="116"/>
                  </a:lnTo>
                  <a:lnTo>
                    <a:pt x="96" y="110"/>
                  </a:lnTo>
                  <a:lnTo>
                    <a:pt x="104" y="104"/>
                  </a:lnTo>
                  <a:lnTo>
                    <a:pt x="112" y="96"/>
                  </a:lnTo>
                  <a:lnTo>
                    <a:pt x="118" y="86"/>
                  </a:lnTo>
                  <a:lnTo>
                    <a:pt x="120" y="76"/>
                  </a:lnTo>
                  <a:lnTo>
                    <a:pt x="120" y="68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2" y="56"/>
                  </a:lnTo>
                  <a:lnTo>
                    <a:pt x="106" y="52"/>
                  </a:lnTo>
                  <a:lnTo>
                    <a:pt x="96" y="48"/>
                  </a:lnTo>
                  <a:lnTo>
                    <a:pt x="88" y="46"/>
                  </a:lnTo>
                  <a:lnTo>
                    <a:pt x="84" y="46"/>
                  </a:lnTo>
                  <a:lnTo>
                    <a:pt x="84" y="4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5759116" y="7078579"/>
              <a:ext cx="1010653" cy="770021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20" y="22"/>
                </a:cxn>
                <a:cxn ang="0">
                  <a:pos x="112" y="14"/>
                </a:cxn>
                <a:cxn ang="0">
                  <a:pos x="106" y="8"/>
                </a:cxn>
                <a:cxn ang="0">
                  <a:pos x="96" y="4"/>
                </a:cxn>
                <a:cxn ang="0">
                  <a:pos x="88" y="2"/>
                </a:cxn>
                <a:cxn ang="0">
                  <a:pos x="70" y="0"/>
                </a:cxn>
                <a:cxn ang="0">
                  <a:pos x="50" y="2"/>
                </a:cxn>
                <a:cxn ang="0">
                  <a:pos x="34" y="4"/>
                </a:cxn>
                <a:cxn ang="0">
                  <a:pos x="20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16"/>
                </a:cxn>
                <a:cxn ang="0">
                  <a:pos x="34" y="20"/>
                </a:cxn>
                <a:cxn ang="0">
                  <a:pos x="44" y="24"/>
                </a:cxn>
                <a:cxn ang="0">
                  <a:pos x="52" y="30"/>
                </a:cxn>
                <a:cxn ang="0">
                  <a:pos x="62" y="42"/>
                </a:cxn>
                <a:cxn ang="0">
                  <a:pos x="66" y="46"/>
                </a:cxn>
                <a:cxn ang="0">
                  <a:pos x="66" y="46"/>
                </a:cxn>
                <a:cxn ang="0">
                  <a:pos x="56" y="40"/>
                </a:cxn>
                <a:cxn ang="0">
                  <a:pos x="46" y="34"/>
                </a:cxn>
                <a:cxn ang="0">
                  <a:pos x="24" y="28"/>
                </a:cxn>
                <a:cxn ang="0">
                  <a:pos x="6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6" y="28"/>
                </a:cxn>
                <a:cxn ang="0">
                  <a:pos x="14" y="36"/>
                </a:cxn>
                <a:cxn ang="0">
                  <a:pos x="18" y="44"/>
                </a:cxn>
                <a:cxn ang="0">
                  <a:pos x="24" y="54"/>
                </a:cxn>
                <a:cxn ang="0">
                  <a:pos x="40" y="96"/>
                </a:cxn>
                <a:cxn ang="0">
                  <a:pos x="102" y="96"/>
                </a:cxn>
                <a:cxn ang="0">
                  <a:pos x="102" y="96"/>
                </a:cxn>
                <a:cxn ang="0">
                  <a:pos x="100" y="88"/>
                </a:cxn>
                <a:cxn ang="0">
                  <a:pos x="98" y="78"/>
                </a:cxn>
                <a:cxn ang="0">
                  <a:pos x="94" y="70"/>
                </a:cxn>
                <a:cxn ang="0">
                  <a:pos x="94" y="70"/>
                </a:cxn>
                <a:cxn ang="0">
                  <a:pos x="100" y="72"/>
                </a:cxn>
                <a:cxn ang="0">
                  <a:pos x="108" y="70"/>
                </a:cxn>
                <a:cxn ang="0">
                  <a:pos x="114" y="66"/>
                </a:cxn>
                <a:cxn ang="0">
                  <a:pos x="120" y="60"/>
                </a:cxn>
                <a:cxn ang="0">
                  <a:pos x="124" y="52"/>
                </a:cxn>
                <a:cxn ang="0">
                  <a:pos x="126" y="42"/>
                </a:cxn>
                <a:cxn ang="0">
                  <a:pos x="126" y="32"/>
                </a:cxn>
                <a:cxn ang="0">
                  <a:pos x="120" y="22"/>
                </a:cxn>
                <a:cxn ang="0">
                  <a:pos x="120" y="22"/>
                </a:cxn>
              </a:cxnLst>
              <a:rect l="0" t="0" r="r" b="b"/>
              <a:pathLst>
                <a:path w="126" h="96">
                  <a:moveTo>
                    <a:pt x="120" y="22"/>
                  </a:moveTo>
                  <a:lnTo>
                    <a:pt x="120" y="22"/>
                  </a:lnTo>
                  <a:lnTo>
                    <a:pt x="112" y="14"/>
                  </a:lnTo>
                  <a:lnTo>
                    <a:pt x="106" y="8"/>
                  </a:lnTo>
                  <a:lnTo>
                    <a:pt x="96" y="4"/>
                  </a:lnTo>
                  <a:lnTo>
                    <a:pt x="88" y="2"/>
                  </a:lnTo>
                  <a:lnTo>
                    <a:pt x="70" y="0"/>
                  </a:lnTo>
                  <a:lnTo>
                    <a:pt x="50" y="2"/>
                  </a:lnTo>
                  <a:lnTo>
                    <a:pt x="34" y="4"/>
                  </a:lnTo>
                  <a:lnTo>
                    <a:pt x="20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16"/>
                  </a:lnTo>
                  <a:lnTo>
                    <a:pt x="34" y="20"/>
                  </a:lnTo>
                  <a:lnTo>
                    <a:pt x="44" y="24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6" y="40"/>
                  </a:lnTo>
                  <a:lnTo>
                    <a:pt x="46" y="34"/>
                  </a:lnTo>
                  <a:lnTo>
                    <a:pt x="24" y="2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28"/>
                  </a:lnTo>
                  <a:lnTo>
                    <a:pt x="14" y="36"/>
                  </a:lnTo>
                  <a:lnTo>
                    <a:pt x="18" y="44"/>
                  </a:lnTo>
                  <a:lnTo>
                    <a:pt x="24" y="54"/>
                  </a:lnTo>
                  <a:lnTo>
                    <a:pt x="40" y="96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00" y="88"/>
                  </a:lnTo>
                  <a:lnTo>
                    <a:pt x="98" y="78"/>
                  </a:lnTo>
                  <a:lnTo>
                    <a:pt x="94" y="70"/>
                  </a:lnTo>
                  <a:lnTo>
                    <a:pt x="94" y="70"/>
                  </a:lnTo>
                  <a:lnTo>
                    <a:pt x="100" y="72"/>
                  </a:lnTo>
                  <a:lnTo>
                    <a:pt x="108" y="7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4" y="52"/>
                  </a:lnTo>
                  <a:lnTo>
                    <a:pt x="126" y="42"/>
                  </a:lnTo>
                  <a:lnTo>
                    <a:pt x="126" y="32"/>
                  </a:lnTo>
                  <a:lnTo>
                    <a:pt x="120" y="22"/>
                  </a:lnTo>
                  <a:lnTo>
                    <a:pt x="12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5021179" y="7335253"/>
              <a:ext cx="930442" cy="51334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82" y="6"/>
                </a:cxn>
                <a:cxn ang="0">
                  <a:pos x="82" y="18"/>
                </a:cxn>
                <a:cxn ang="0">
                  <a:pos x="80" y="30"/>
                </a:cxn>
                <a:cxn ang="0">
                  <a:pos x="76" y="46"/>
                </a:cxn>
                <a:cxn ang="0">
                  <a:pos x="70" y="54"/>
                </a:cxn>
                <a:cxn ang="0">
                  <a:pos x="68" y="58"/>
                </a:cxn>
                <a:cxn ang="0">
                  <a:pos x="68" y="58"/>
                </a:cxn>
                <a:cxn ang="0">
                  <a:pos x="72" y="48"/>
                </a:cxn>
                <a:cxn ang="0">
                  <a:pos x="72" y="36"/>
                </a:cxn>
                <a:cxn ang="0">
                  <a:pos x="70" y="18"/>
                </a:cxn>
                <a:cxn ang="0">
                  <a:pos x="68" y="4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2" y="8"/>
                </a:cxn>
                <a:cxn ang="0">
                  <a:pos x="54" y="16"/>
                </a:cxn>
                <a:cxn ang="0">
                  <a:pos x="46" y="24"/>
                </a:cxn>
                <a:cxn ang="0">
                  <a:pos x="36" y="30"/>
                </a:cxn>
                <a:cxn ang="0">
                  <a:pos x="14" y="46"/>
                </a:cxn>
                <a:cxn ang="0">
                  <a:pos x="6" y="54"/>
                </a:cxn>
                <a:cxn ang="0">
                  <a:pos x="0" y="64"/>
                </a:cxn>
                <a:cxn ang="0">
                  <a:pos x="116" y="64"/>
                </a:cxn>
                <a:cxn ang="0">
                  <a:pos x="116" y="64"/>
                </a:cxn>
                <a:cxn ang="0">
                  <a:pos x="112" y="50"/>
                </a:cxn>
                <a:cxn ang="0">
                  <a:pos x="106" y="36"/>
                </a:cxn>
                <a:cxn ang="0">
                  <a:pos x="100" y="26"/>
                </a:cxn>
                <a:cxn ang="0">
                  <a:pos x="94" y="18"/>
                </a:cxn>
                <a:cxn ang="0">
                  <a:pos x="86" y="8"/>
                </a:cxn>
                <a:cxn ang="0">
                  <a:pos x="82" y="6"/>
                </a:cxn>
                <a:cxn ang="0">
                  <a:pos x="82" y="6"/>
                </a:cxn>
              </a:cxnLst>
              <a:rect l="0" t="0" r="r" b="b"/>
              <a:pathLst>
                <a:path w="116" h="64">
                  <a:moveTo>
                    <a:pt x="82" y="6"/>
                  </a:moveTo>
                  <a:lnTo>
                    <a:pt x="82" y="6"/>
                  </a:lnTo>
                  <a:lnTo>
                    <a:pt x="82" y="18"/>
                  </a:lnTo>
                  <a:lnTo>
                    <a:pt x="80" y="30"/>
                  </a:lnTo>
                  <a:lnTo>
                    <a:pt x="76" y="46"/>
                  </a:lnTo>
                  <a:lnTo>
                    <a:pt x="70" y="54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72" y="48"/>
                  </a:lnTo>
                  <a:lnTo>
                    <a:pt x="72" y="36"/>
                  </a:lnTo>
                  <a:lnTo>
                    <a:pt x="70" y="18"/>
                  </a:lnTo>
                  <a:lnTo>
                    <a:pt x="68" y="4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2" y="8"/>
                  </a:lnTo>
                  <a:lnTo>
                    <a:pt x="54" y="16"/>
                  </a:lnTo>
                  <a:lnTo>
                    <a:pt x="46" y="24"/>
                  </a:lnTo>
                  <a:lnTo>
                    <a:pt x="36" y="30"/>
                  </a:lnTo>
                  <a:lnTo>
                    <a:pt x="14" y="46"/>
                  </a:lnTo>
                  <a:lnTo>
                    <a:pt x="6" y="54"/>
                  </a:lnTo>
                  <a:lnTo>
                    <a:pt x="0" y="64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12" y="50"/>
                  </a:lnTo>
                  <a:lnTo>
                    <a:pt x="106" y="36"/>
                  </a:lnTo>
                  <a:lnTo>
                    <a:pt x="100" y="26"/>
                  </a:lnTo>
                  <a:lnTo>
                    <a:pt x="94" y="18"/>
                  </a:lnTo>
                  <a:lnTo>
                    <a:pt x="86" y="8"/>
                  </a:lnTo>
                  <a:lnTo>
                    <a:pt x="82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4363453" y="6741695"/>
              <a:ext cx="1010653" cy="1058779"/>
            </a:xfrm>
            <a:custGeom>
              <a:avLst/>
              <a:gdLst/>
              <a:ahLst/>
              <a:cxnLst>
                <a:cxn ang="0">
                  <a:pos x="66" y="66"/>
                </a:cxn>
                <a:cxn ang="0">
                  <a:pos x="66" y="66"/>
                </a:cxn>
                <a:cxn ang="0">
                  <a:pos x="74" y="66"/>
                </a:cxn>
                <a:cxn ang="0">
                  <a:pos x="84" y="62"/>
                </a:cxn>
                <a:cxn ang="0">
                  <a:pos x="104" y="52"/>
                </a:cxn>
                <a:cxn ang="0">
                  <a:pos x="124" y="40"/>
                </a:cxn>
                <a:cxn ang="0">
                  <a:pos x="124" y="40"/>
                </a:cxn>
                <a:cxn ang="0">
                  <a:pos x="116" y="38"/>
                </a:cxn>
                <a:cxn ang="0">
                  <a:pos x="108" y="36"/>
                </a:cxn>
                <a:cxn ang="0">
                  <a:pos x="92" y="30"/>
                </a:cxn>
                <a:cxn ang="0">
                  <a:pos x="62" y="10"/>
                </a:cxn>
                <a:cxn ang="0">
                  <a:pos x="48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14" y="10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2" y="28"/>
                </a:cxn>
                <a:cxn ang="0">
                  <a:pos x="0" y="38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14" y="66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10" y="80"/>
                </a:cxn>
                <a:cxn ang="0">
                  <a:pos x="6" y="92"/>
                </a:cxn>
                <a:cxn ang="0">
                  <a:pos x="8" y="102"/>
                </a:cxn>
                <a:cxn ang="0">
                  <a:pos x="12" y="112"/>
                </a:cxn>
                <a:cxn ang="0">
                  <a:pos x="20" y="122"/>
                </a:cxn>
                <a:cxn ang="0">
                  <a:pos x="30" y="128"/>
                </a:cxn>
                <a:cxn ang="0">
                  <a:pos x="42" y="132"/>
                </a:cxn>
                <a:cxn ang="0">
                  <a:pos x="58" y="132"/>
                </a:cxn>
                <a:cxn ang="0">
                  <a:pos x="58" y="132"/>
                </a:cxn>
                <a:cxn ang="0">
                  <a:pos x="66" y="130"/>
                </a:cxn>
                <a:cxn ang="0">
                  <a:pos x="72" y="126"/>
                </a:cxn>
                <a:cxn ang="0">
                  <a:pos x="86" y="118"/>
                </a:cxn>
                <a:cxn ang="0">
                  <a:pos x="98" y="106"/>
                </a:cxn>
                <a:cxn ang="0">
                  <a:pos x="108" y="92"/>
                </a:cxn>
                <a:cxn ang="0">
                  <a:pos x="120" y="68"/>
                </a:cxn>
                <a:cxn ang="0">
                  <a:pos x="126" y="58"/>
                </a:cxn>
                <a:cxn ang="0">
                  <a:pos x="126" y="58"/>
                </a:cxn>
                <a:cxn ang="0">
                  <a:pos x="112" y="62"/>
                </a:cxn>
                <a:cxn ang="0">
                  <a:pos x="100" y="66"/>
                </a:cxn>
                <a:cxn ang="0">
                  <a:pos x="82" y="68"/>
                </a:cxn>
                <a:cxn ang="0">
                  <a:pos x="70" y="68"/>
                </a:cxn>
                <a:cxn ang="0">
                  <a:pos x="66" y="66"/>
                </a:cxn>
                <a:cxn ang="0">
                  <a:pos x="66" y="66"/>
                </a:cxn>
              </a:cxnLst>
              <a:rect l="0" t="0" r="r" b="b"/>
              <a:pathLst>
                <a:path w="126" h="132">
                  <a:moveTo>
                    <a:pt x="66" y="66"/>
                  </a:moveTo>
                  <a:lnTo>
                    <a:pt x="66" y="66"/>
                  </a:lnTo>
                  <a:lnTo>
                    <a:pt x="74" y="66"/>
                  </a:lnTo>
                  <a:lnTo>
                    <a:pt x="84" y="62"/>
                  </a:lnTo>
                  <a:lnTo>
                    <a:pt x="104" y="52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116" y="38"/>
                  </a:lnTo>
                  <a:lnTo>
                    <a:pt x="108" y="36"/>
                  </a:lnTo>
                  <a:lnTo>
                    <a:pt x="92" y="30"/>
                  </a:lnTo>
                  <a:lnTo>
                    <a:pt x="62" y="10"/>
                  </a:lnTo>
                  <a:lnTo>
                    <a:pt x="48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4" y="10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8" y="102"/>
                  </a:lnTo>
                  <a:lnTo>
                    <a:pt x="12" y="112"/>
                  </a:lnTo>
                  <a:lnTo>
                    <a:pt x="20" y="122"/>
                  </a:lnTo>
                  <a:lnTo>
                    <a:pt x="30" y="128"/>
                  </a:lnTo>
                  <a:lnTo>
                    <a:pt x="42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66" y="130"/>
                  </a:lnTo>
                  <a:lnTo>
                    <a:pt x="72" y="126"/>
                  </a:lnTo>
                  <a:lnTo>
                    <a:pt x="86" y="118"/>
                  </a:lnTo>
                  <a:lnTo>
                    <a:pt x="98" y="106"/>
                  </a:lnTo>
                  <a:lnTo>
                    <a:pt x="108" y="92"/>
                  </a:lnTo>
                  <a:lnTo>
                    <a:pt x="120" y="68"/>
                  </a:lnTo>
                  <a:lnTo>
                    <a:pt x="126" y="58"/>
                  </a:lnTo>
                  <a:lnTo>
                    <a:pt x="126" y="58"/>
                  </a:lnTo>
                  <a:lnTo>
                    <a:pt x="112" y="62"/>
                  </a:lnTo>
                  <a:lnTo>
                    <a:pt x="100" y="66"/>
                  </a:lnTo>
                  <a:lnTo>
                    <a:pt x="82" y="68"/>
                  </a:lnTo>
                  <a:lnTo>
                    <a:pt x="70" y="68"/>
                  </a:lnTo>
                  <a:lnTo>
                    <a:pt x="66" y="66"/>
                  </a:lnTo>
                  <a:lnTo>
                    <a:pt x="66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4796589" y="5811253"/>
              <a:ext cx="930442" cy="1042737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72" y="0"/>
                </a:cxn>
                <a:cxn ang="0">
                  <a:pos x="66" y="4"/>
                </a:cxn>
                <a:cxn ang="0">
                  <a:pos x="60" y="8"/>
                </a:cxn>
                <a:cxn ang="0">
                  <a:pos x="56" y="14"/>
                </a:cxn>
                <a:cxn ang="0">
                  <a:pos x="50" y="22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2" y="28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2" y="34"/>
                </a:cxn>
                <a:cxn ang="0">
                  <a:pos x="6" y="40"/>
                </a:cxn>
                <a:cxn ang="0">
                  <a:pos x="2" y="48"/>
                </a:cxn>
                <a:cxn ang="0">
                  <a:pos x="2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4" y="84"/>
                </a:cxn>
                <a:cxn ang="0">
                  <a:pos x="10" y="96"/>
                </a:cxn>
                <a:cxn ang="0">
                  <a:pos x="20" y="106"/>
                </a:cxn>
                <a:cxn ang="0">
                  <a:pos x="36" y="114"/>
                </a:cxn>
                <a:cxn ang="0">
                  <a:pos x="56" y="122"/>
                </a:cxn>
                <a:cxn ang="0">
                  <a:pos x="84" y="130"/>
                </a:cxn>
                <a:cxn ang="0">
                  <a:pos x="84" y="130"/>
                </a:cxn>
                <a:cxn ang="0">
                  <a:pos x="80" y="126"/>
                </a:cxn>
                <a:cxn ang="0">
                  <a:pos x="74" y="116"/>
                </a:cxn>
                <a:cxn ang="0">
                  <a:pos x="68" y="102"/>
                </a:cxn>
                <a:cxn ang="0">
                  <a:pos x="66" y="92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78" y="100"/>
                </a:cxn>
                <a:cxn ang="0">
                  <a:pos x="90" y="116"/>
                </a:cxn>
                <a:cxn ang="0">
                  <a:pos x="98" y="122"/>
                </a:cxn>
                <a:cxn ang="0">
                  <a:pos x="106" y="128"/>
                </a:cxn>
                <a:cxn ang="0">
                  <a:pos x="106" y="128"/>
                </a:cxn>
                <a:cxn ang="0">
                  <a:pos x="106" y="98"/>
                </a:cxn>
                <a:cxn ang="0">
                  <a:pos x="108" y="70"/>
                </a:cxn>
                <a:cxn ang="0">
                  <a:pos x="112" y="56"/>
                </a:cxn>
                <a:cxn ang="0">
                  <a:pos x="116" y="42"/>
                </a:cxn>
                <a:cxn ang="0">
                  <a:pos x="116" y="42"/>
                </a:cxn>
                <a:cxn ang="0">
                  <a:pos x="116" y="34"/>
                </a:cxn>
                <a:cxn ang="0">
                  <a:pos x="116" y="26"/>
                </a:cxn>
                <a:cxn ang="0">
                  <a:pos x="114" y="18"/>
                </a:cxn>
                <a:cxn ang="0">
                  <a:pos x="110" y="12"/>
                </a:cxn>
                <a:cxn ang="0">
                  <a:pos x="104" y="6"/>
                </a:cxn>
                <a:cxn ang="0">
                  <a:pos x="96" y="2"/>
                </a:cxn>
                <a:cxn ang="0">
                  <a:pos x="88" y="0"/>
                </a:cxn>
                <a:cxn ang="0">
                  <a:pos x="80" y="0"/>
                </a:cxn>
                <a:cxn ang="0">
                  <a:pos x="80" y="0"/>
                </a:cxn>
              </a:cxnLst>
              <a:rect l="0" t="0" r="r" b="b"/>
              <a:pathLst>
                <a:path w="116" h="130">
                  <a:moveTo>
                    <a:pt x="80" y="0"/>
                  </a:moveTo>
                  <a:lnTo>
                    <a:pt x="80" y="0"/>
                  </a:lnTo>
                  <a:lnTo>
                    <a:pt x="72" y="0"/>
                  </a:lnTo>
                  <a:lnTo>
                    <a:pt x="66" y="4"/>
                  </a:lnTo>
                  <a:lnTo>
                    <a:pt x="60" y="8"/>
                  </a:lnTo>
                  <a:lnTo>
                    <a:pt x="56" y="14"/>
                  </a:lnTo>
                  <a:lnTo>
                    <a:pt x="50" y="22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2" y="28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2" y="34"/>
                  </a:lnTo>
                  <a:lnTo>
                    <a:pt x="6" y="40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10" y="96"/>
                  </a:lnTo>
                  <a:lnTo>
                    <a:pt x="20" y="106"/>
                  </a:lnTo>
                  <a:lnTo>
                    <a:pt x="36" y="114"/>
                  </a:lnTo>
                  <a:lnTo>
                    <a:pt x="56" y="122"/>
                  </a:lnTo>
                  <a:lnTo>
                    <a:pt x="84" y="130"/>
                  </a:lnTo>
                  <a:lnTo>
                    <a:pt x="84" y="130"/>
                  </a:lnTo>
                  <a:lnTo>
                    <a:pt x="80" y="126"/>
                  </a:lnTo>
                  <a:lnTo>
                    <a:pt x="74" y="116"/>
                  </a:lnTo>
                  <a:lnTo>
                    <a:pt x="68" y="102"/>
                  </a:lnTo>
                  <a:lnTo>
                    <a:pt x="66" y="92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78" y="100"/>
                  </a:lnTo>
                  <a:lnTo>
                    <a:pt x="90" y="116"/>
                  </a:lnTo>
                  <a:lnTo>
                    <a:pt x="98" y="122"/>
                  </a:lnTo>
                  <a:lnTo>
                    <a:pt x="106" y="128"/>
                  </a:lnTo>
                  <a:lnTo>
                    <a:pt x="106" y="128"/>
                  </a:lnTo>
                  <a:lnTo>
                    <a:pt x="106" y="98"/>
                  </a:lnTo>
                  <a:lnTo>
                    <a:pt x="108" y="70"/>
                  </a:lnTo>
                  <a:lnTo>
                    <a:pt x="112" y="56"/>
                  </a:lnTo>
                  <a:lnTo>
                    <a:pt x="116" y="42"/>
                  </a:lnTo>
                  <a:lnTo>
                    <a:pt x="116" y="42"/>
                  </a:lnTo>
                  <a:lnTo>
                    <a:pt x="116" y="34"/>
                  </a:lnTo>
                  <a:lnTo>
                    <a:pt x="116" y="26"/>
                  </a:lnTo>
                  <a:lnTo>
                    <a:pt x="114" y="18"/>
                  </a:lnTo>
                  <a:lnTo>
                    <a:pt x="110" y="12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5470358" y="6982326"/>
              <a:ext cx="224589" cy="25667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28"/>
                </a:cxn>
                <a:cxn ang="0">
                  <a:pos x="8" y="30"/>
                </a:cxn>
                <a:cxn ang="0">
                  <a:pos x="14" y="32"/>
                </a:cxn>
                <a:cxn ang="0">
                  <a:pos x="14" y="32"/>
                </a:cxn>
                <a:cxn ang="0">
                  <a:pos x="20" y="30"/>
                </a:cxn>
                <a:cxn ang="0">
                  <a:pos x="24" y="28"/>
                </a:cxn>
                <a:cxn ang="0">
                  <a:pos x="26" y="22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8" h="32">
                  <a:moveTo>
                    <a:pt x="14" y="0"/>
                  </a:move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8"/>
                  </a:lnTo>
                  <a:lnTo>
                    <a:pt x="8" y="3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0" y="30"/>
                  </a:lnTo>
                  <a:lnTo>
                    <a:pt x="24" y="28"/>
                  </a:lnTo>
                  <a:lnTo>
                    <a:pt x="26" y="22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3192379" y="725905"/>
              <a:ext cx="1042737" cy="1058779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10" y="132"/>
                </a:cxn>
                <a:cxn ang="0">
                  <a:pos x="26" y="128"/>
                </a:cxn>
                <a:cxn ang="0">
                  <a:pos x="48" y="126"/>
                </a:cxn>
                <a:cxn ang="0">
                  <a:pos x="74" y="126"/>
                </a:cxn>
                <a:cxn ang="0">
                  <a:pos x="74" y="126"/>
                </a:cxn>
                <a:cxn ang="0">
                  <a:pos x="90" y="124"/>
                </a:cxn>
                <a:cxn ang="0">
                  <a:pos x="102" y="120"/>
                </a:cxn>
                <a:cxn ang="0">
                  <a:pos x="112" y="112"/>
                </a:cxn>
                <a:cxn ang="0">
                  <a:pos x="122" y="102"/>
                </a:cxn>
                <a:cxn ang="0">
                  <a:pos x="126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6" y="66"/>
                </a:cxn>
                <a:cxn ang="0">
                  <a:pos x="126" y="66"/>
                </a:cxn>
                <a:cxn ang="0">
                  <a:pos x="120" y="60"/>
                </a:cxn>
                <a:cxn ang="0">
                  <a:pos x="114" y="56"/>
                </a:cxn>
                <a:cxn ang="0">
                  <a:pos x="104" y="52"/>
                </a:cxn>
                <a:cxn ang="0">
                  <a:pos x="94" y="50"/>
                </a:cxn>
                <a:cxn ang="0">
                  <a:pos x="90" y="50"/>
                </a:cxn>
                <a:cxn ang="0">
                  <a:pos x="90" y="50"/>
                </a:cxn>
                <a:cxn ang="0">
                  <a:pos x="92" y="42"/>
                </a:cxn>
                <a:cxn ang="0">
                  <a:pos x="92" y="34"/>
                </a:cxn>
                <a:cxn ang="0">
                  <a:pos x="92" y="26"/>
                </a:cxn>
                <a:cxn ang="0">
                  <a:pos x="90" y="16"/>
                </a:cxn>
                <a:cxn ang="0">
                  <a:pos x="84" y="8"/>
                </a:cxn>
                <a:cxn ang="0">
                  <a:pos x="78" y="2"/>
                </a:cxn>
                <a:cxn ang="0">
                  <a:pos x="72" y="2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8"/>
                </a:cxn>
                <a:cxn ang="0">
                  <a:pos x="20" y="12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0" y="116"/>
                </a:cxn>
                <a:cxn ang="0">
                  <a:pos x="0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0" y="90"/>
                </a:cxn>
                <a:cxn ang="0">
                  <a:pos x="24" y="98"/>
                </a:cxn>
                <a:cxn ang="0">
                  <a:pos x="18" y="106"/>
                </a:cxn>
                <a:cxn ang="0">
                  <a:pos x="12" y="118"/>
                </a:cxn>
                <a:cxn ang="0">
                  <a:pos x="10" y="132"/>
                </a:cxn>
                <a:cxn ang="0">
                  <a:pos x="10" y="132"/>
                </a:cxn>
              </a:cxnLst>
              <a:rect l="0" t="0" r="r" b="b"/>
              <a:pathLst>
                <a:path w="130" h="132">
                  <a:moveTo>
                    <a:pt x="10" y="132"/>
                  </a:moveTo>
                  <a:lnTo>
                    <a:pt x="10" y="132"/>
                  </a:lnTo>
                  <a:lnTo>
                    <a:pt x="26" y="128"/>
                  </a:lnTo>
                  <a:lnTo>
                    <a:pt x="48" y="126"/>
                  </a:lnTo>
                  <a:lnTo>
                    <a:pt x="74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2" y="120"/>
                  </a:lnTo>
                  <a:lnTo>
                    <a:pt x="112" y="112"/>
                  </a:lnTo>
                  <a:lnTo>
                    <a:pt x="122" y="102"/>
                  </a:lnTo>
                  <a:lnTo>
                    <a:pt x="126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6" y="66"/>
                  </a:lnTo>
                  <a:lnTo>
                    <a:pt x="126" y="66"/>
                  </a:lnTo>
                  <a:lnTo>
                    <a:pt x="120" y="60"/>
                  </a:lnTo>
                  <a:lnTo>
                    <a:pt x="114" y="56"/>
                  </a:lnTo>
                  <a:lnTo>
                    <a:pt x="104" y="52"/>
                  </a:lnTo>
                  <a:lnTo>
                    <a:pt x="94" y="50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92" y="42"/>
                  </a:lnTo>
                  <a:lnTo>
                    <a:pt x="92" y="34"/>
                  </a:lnTo>
                  <a:lnTo>
                    <a:pt x="92" y="26"/>
                  </a:lnTo>
                  <a:lnTo>
                    <a:pt x="90" y="16"/>
                  </a:lnTo>
                  <a:lnTo>
                    <a:pt x="84" y="8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8"/>
                  </a:lnTo>
                  <a:lnTo>
                    <a:pt x="20" y="12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0" y="90"/>
                  </a:lnTo>
                  <a:lnTo>
                    <a:pt x="24" y="98"/>
                  </a:lnTo>
                  <a:lnTo>
                    <a:pt x="18" y="106"/>
                  </a:lnTo>
                  <a:lnTo>
                    <a:pt x="12" y="118"/>
                  </a:lnTo>
                  <a:lnTo>
                    <a:pt x="10" y="132"/>
                  </a:lnTo>
                  <a:lnTo>
                    <a:pt x="10" y="1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3208421" y="1816768"/>
              <a:ext cx="1090863" cy="1074821"/>
            </a:xfrm>
            <a:custGeom>
              <a:avLst/>
              <a:gdLst/>
              <a:ahLst/>
              <a:cxnLst>
                <a:cxn ang="0">
                  <a:pos x="128" y="22"/>
                </a:cxn>
                <a:cxn ang="0">
                  <a:pos x="128" y="22"/>
                </a:cxn>
                <a:cxn ang="0">
                  <a:pos x="134" y="34"/>
                </a:cxn>
                <a:cxn ang="0">
                  <a:pos x="136" y="44"/>
                </a:cxn>
                <a:cxn ang="0">
                  <a:pos x="134" y="54"/>
                </a:cxn>
                <a:cxn ang="0">
                  <a:pos x="130" y="64"/>
                </a:cxn>
                <a:cxn ang="0">
                  <a:pos x="124" y="70"/>
                </a:cxn>
                <a:cxn ang="0">
                  <a:pos x="116" y="76"/>
                </a:cxn>
                <a:cxn ang="0">
                  <a:pos x="108" y="76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04" y="82"/>
                </a:cxn>
                <a:cxn ang="0">
                  <a:pos x="110" y="96"/>
                </a:cxn>
                <a:cxn ang="0">
                  <a:pos x="110" y="106"/>
                </a:cxn>
                <a:cxn ang="0">
                  <a:pos x="108" y="114"/>
                </a:cxn>
                <a:cxn ang="0">
                  <a:pos x="104" y="122"/>
                </a:cxn>
                <a:cxn ang="0">
                  <a:pos x="94" y="130"/>
                </a:cxn>
                <a:cxn ang="0">
                  <a:pos x="94" y="130"/>
                </a:cxn>
                <a:cxn ang="0">
                  <a:pos x="84" y="134"/>
                </a:cxn>
                <a:cxn ang="0">
                  <a:pos x="74" y="134"/>
                </a:cxn>
                <a:cxn ang="0">
                  <a:pos x="66" y="132"/>
                </a:cxn>
                <a:cxn ang="0">
                  <a:pos x="58" y="128"/>
                </a:cxn>
                <a:cxn ang="0">
                  <a:pos x="54" y="122"/>
                </a:cxn>
                <a:cxn ang="0">
                  <a:pos x="48" y="116"/>
                </a:cxn>
                <a:cxn ang="0">
                  <a:pos x="40" y="96"/>
                </a:cxn>
                <a:cxn ang="0">
                  <a:pos x="32" y="74"/>
                </a:cxn>
                <a:cxn ang="0">
                  <a:pos x="24" y="54"/>
                </a:cxn>
                <a:cxn ang="0">
                  <a:pos x="20" y="44"/>
                </a:cxn>
                <a:cxn ang="0">
                  <a:pos x="14" y="36"/>
                </a:cxn>
                <a:cxn ang="0">
                  <a:pos x="8" y="3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26"/>
                </a:cxn>
                <a:cxn ang="0">
                  <a:pos x="26" y="30"/>
                </a:cxn>
                <a:cxn ang="0">
                  <a:pos x="50" y="36"/>
                </a:cxn>
                <a:cxn ang="0">
                  <a:pos x="62" y="42"/>
                </a:cxn>
                <a:cxn ang="0">
                  <a:pos x="70" y="48"/>
                </a:cxn>
                <a:cxn ang="0">
                  <a:pos x="70" y="48"/>
                </a:cxn>
                <a:cxn ang="0">
                  <a:pos x="68" y="44"/>
                </a:cxn>
                <a:cxn ang="0">
                  <a:pos x="56" y="32"/>
                </a:cxn>
                <a:cxn ang="0">
                  <a:pos x="48" y="26"/>
                </a:cxn>
                <a:cxn ang="0">
                  <a:pos x="36" y="20"/>
                </a:cxn>
                <a:cxn ang="0">
                  <a:pos x="22" y="16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20" y="8"/>
                </a:cxn>
                <a:cxn ang="0">
                  <a:pos x="36" y="4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94" y="2"/>
                </a:cxn>
                <a:cxn ang="0">
                  <a:pos x="104" y="4"/>
                </a:cxn>
                <a:cxn ang="0">
                  <a:pos x="114" y="8"/>
                </a:cxn>
                <a:cxn ang="0">
                  <a:pos x="122" y="14"/>
                </a:cxn>
                <a:cxn ang="0">
                  <a:pos x="128" y="22"/>
                </a:cxn>
                <a:cxn ang="0">
                  <a:pos x="128" y="22"/>
                </a:cxn>
              </a:cxnLst>
              <a:rect l="0" t="0" r="r" b="b"/>
              <a:pathLst>
                <a:path w="136" h="134">
                  <a:moveTo>
                    <a:pt x="128" y="22"/>
                  </a:moveTo>
                  <a:lnTo>
                    <a:pt x="128" y="22"/>
                  </a:lnTo>
                  <a:lnTo>
                    <a:pt x="134" y="34"/>
                  </a:lnTo>
                  <a:lnTo>
                    <a:pt x="136" y="44"/>
                  </a:lnTo>
                  <a:lnTo>
                    <a:pt x="134" y="54"/>
                  </a:lnTo>
                  <a:lnTo>
                    <a:pt x="130" y="64"/>
                  </a:lnTo>
                  <a:lnTo>
                    <a:pt x="124" y="70"/>
                  </a:lnTo>
                  <a:lnTo>
                    <a:pt x="116" y="76"/>
                  </a:lnTo>
                  <a:lnTo>
                    <a:pt x="108" y="76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04" y="82"/>
                  </a:lnTo>
                  <a:lnTo>
                    <a:pt x="110" y="96"/>
                  </a:lnTo>
                  <a:lnTo>
                    <a:pt x="110" y="106"/>
                  </a:lnTo>
                  <a:lnTo>
                    <a:pt x="108" y="114"/>
                  </a:lnTo>
                  <a:lnTo>
                    <a:pt x="104" y="122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84" y="134"/>
                  </a:lnTo>
                  <a:lnTo>
                    <a:pt x="74" y="134"/>
                  </a:lnTo>
                  <a:lnTo>
                    <a:pt x="66" y="132"/>
                  </a:lnTo>
                  <a:lnTo>
                    <a:pt x="58" y="128"/>
                  </a:lnTo>
                  <a:lnTo>
                    <a:pt x="54" y="122"/>
                  </a:lnTo>
                  <a:lnTo>
                    <a:pt x="48" y="116"/>
                  </a:lnTo>
                  <a:lnTo>
                    <a:pt x="40" y="96"/>
                  </a:lnTo>
                  <a:lnTo>
                    <a:pt x="32" y="74"/>
                  </a:lnTo>
                  <a:lnTo>
                    <a:pt x="24" y="54"/>
                  </a:lnTo>
                  <a:lnTo>
                    <a:pt x="20" y="44"/>
                  </a:lnTo>
                  <a:lnTo>
                    <a:pt x="14" y="36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26" y="30"/>
                  </a:lnTo>
                  <a:lnTo>
                    <a:pt x="50" y="36"/>
                  </a:lnTo>
                  <a:lnTo>
                    <a:pt x="62" y="42"/>
                  </a:lnTo>
                  <a:lnTo>
                    <a:pt x="70" y="48"/>
                  </a:lnTo>
                  <a:lnTo>
                    <a:pt x="70" y="48"/>
                  </a:lnTo>
                  <a:lnTo>
                    <a:pt x="68" y="44"/>
                  </a:lnTo>
                  <a:lnTo>
                    <a:pt x="56" y="32"/>
                  </a:lnTo>
                  <a:lnTo>
                    <a:pt x="48" y="26"/>
                  </a:lnTo>
                  <a:lnTo>
                    <a:pt x="36" y="20"/>
                  </a:lnTo>
                  <a:lnTo>
                    <a:pt x="22" y="16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0" y="8"/>
                  </a:lnTo>
                  <a:lnTo>
                    <a:pt x="36" y="4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94" y="2"/>
                  </a:lnTo>
                  <a:lnTo>
                    <a:pt x="104" y="4"/>
                  </a:lnTo>
                  <a:lnTo>
                    <a:pt x="114" y="8"/>
                  </a:lnTo>
                  <a:lnTo>
                    <a:pt x="122" y="14"/>
                  </a:lnTo>
                  <a:lnTo>
                    <a:pt x="128" y="22"/>
                  </a:lnTo>
                  <a:lnTo>
                    <a:pt x="128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406316" y="2089484"/>
              <a:ext cx="1042737" cy="1074821"/>
            </a:xfrm>
            <a:custGeom>
              <a:avLst/>
              <a:gdLst/>
              <a:ahLst/>
              <a:cxnLst>
                <a:cxn ang="0">
                  <a:pos x="90" y="6"/>
                </a:cxn>
                <a:cxn ang="0">
                  <a:pos x="90" y="6"/>
                </a:cxn>
                <a:cxn ang="0">
                  <a:pos x="94" y="10"/>
                </a:cxn>
                <a:cxn ang="0">
                  <a:pos x="104" y="20"/>
                </a:cxn>
                <a:cxn ang="0">
                  <a:pos x="110" y="30"/>
                </a:cxn>
                <a:cxn ang="0">
                  <a:pos x="116" y="40"/>
                </a:cxn>
                <a:cxn ang="0">
                  <a:pos x="122" y="56"/>
                </a:cxn>
                <a:cxn ang="0">
                  <a:pos x="128" y="72"/>
                </a:cxn>
                <a:cxn ang="0">
                  <a:pos x="128" y="72"/>
                </a:cxn>
                <a:cxn ang="0">
                  <a:pos x="130" y="84"/>
                </a:cxn>
                <a:cxn ang="0">
                  <a:pos x="130" y="94"/>
                </a:cxn>
                <a:cxn ang="0">
                  <a:pos x="128" y="106"/>
                </a:cxn>
                <a:cxn ang="0">
                  <a:pos x="126" y="114"/>
                </a:cxn>
                <a:cxn ang="0">
                  <a:pos x="120" y="122"/>
                </a:cxn>
                <a:cxn ang="0">
                  <a:pos x="112" y="130"/>
                </a:cxn>
                <a:cxn ang="0">
                  <a:pos x="104" y="134"/>
                </a:cxn>
                <a:cxn ang="0">
                  <a:pos x="94" y="134"/>
                </a:cxn>
                <a:cxn ang="0">
                  <a:pos x="94" y="134"/>
                </a:cxn>
                <a:cxn ang="0">
                  <a:pos x="82" y="134"/>
                </a:cxn>
                <a:cxn ang="0">
                  <a:pos x="74" y="132"/>
                </a:cxn>
                <a:cxn ang="0">
                  <a:pos x="68" y="128"/>
                </a:cxn>
                <a:cxn ang="0">
                  <a:pos x="64" y="124"/>
                </a:cxn>
                <a:cxn ang="0">
                  <a:pos x="60" y="118"/>
                </a:cxn>
                <a:cxn ang="0">
                  <a:pos x="60" y="114"/>
                </a:cxn>
                <a:cxn ang="0">
                  <a:pos x="60" y="114"/>
                </a:cxn>
                <a:cxn ang="0">
                  <a:pos x="52" y="116"/>
                </a:cxn>
                <a:cxn ang="0">
                  <a:pos x="38" y="120"/>
                </a:cxn>
                <a:cxn ang="0">
                  <a:pos x="30" y="120"/>
                </a:cxn>
                <a:cxn ang="0">
                  <a:pos x="22" y="118"/>
                </a:cxn>
                <a:cxn ang="0">
                  <a:pos x="14" y="114"/>
                </a:cxn>
                <a:cxn ang="0">
                  <a:pos x="6" y="106"/>
                </a:cxn>
                <a:cxn ang="0">
                  <a:pos x="6" y="106"/>
                </a:cxn>
                <a:cxn ang="0">
                  <a:pos x="2" y="94"/>
                </a:cxn>
                <a:cxn ang="0">
                  <a:pos x="0" y="86"/>
                </a:cxn>
                <a:cxn ang="0">
                  <a:pos x="0" y="76"/>
                </a:cxn>
                <a:cxn ang="0">
                  <a:pos x="2" y="68"/>
                </a:cxn>
                <a:cxn ang="0">
                  <a:pos x="6" y="62"/>
                </a:cxn>
                <a:cxn ang="0">
                  <a:pos x="12" y="54"/>
                </a:cxn>
                <a:cxn ang="0">
                  <a:pos x="24" y="42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4" y="4"/>
                </a:cxn>
                <a:cxn ang="0">
                  <a:pos x="78" y="20"/>
                </a:cxn>
                <a:cxn ang="0">
                  <a:pos x="80" y="40"/>
                </a:cxn>
                <a:cxn ang="0">
                  <a:pos x="78" y="50"/>
                </a:cxn>
                <a:cxn ang="0">
                  <a:pos x="76" y="62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2" y="48"/>
                </a:cxn>
                <a:cxn ang="0">
                  <a:pos x="88" y="32"/>
                </a:cxn>
                <a:cxn ang="0">
                  <a:pos x="90" y="20"/>
                </a:cxn>
                <a:cxn ang="0">
                  <a:pos x="90" y="6"/>
                </a:cxn>
                <a:cxn ang="0">
                  <a:pos x="90" y="6"/>
                </a:cxn>
              </a:cxnLst>
              <a:rect l="0" t="0" r="r" b="b"/>
              <a:pathLst>
                <a:path w="130" h="134">
                  <a:moveTo>
                    <a:pt x="90" y="6"/>
                  </a:moveTo>
                  <a:lnTo>
                    <a:pt x="90" y="6"/>
                  </a:lnTo>
                  <a:lnTo>
                    <a:pt x="94" y="10"/>
                  </a:lnTo>
                  <a:lnTo>
                    <a:pt x="104" y="20"/>
                  </a:lnTo>
                  <a:lnTo>
                    <a:pt x="110" y="30"/>
                  </a:lnTo>
                  <a:lnTo>
                    <a:pt x="116" y="40"/>
                  </a:lnTo>
                  <a:lnTo>
                    <a:pt x="122" y="56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0" y="84"/>
                  </a:lnTo>
                  <a:lnTo>
                    <a:pt x="130" y="94"/>
                  </a:lnTo>
                  <a:lnTo>
                    <a:pt x="128" y="106"/>
                  </a:lnTo>
                  <a:lnTo>
                    <a:pt x="126" y="114"/>
                  </a:lnTo>
                  <a:lnTo>
                    <a:pt x="120" y="122"/>
                  </a:lnTo>
                  <a:lnTo>
                    <a:pt x="112" y="130"/>
                  </a:lnTo>
                  <a:lnTo>
                    <a:pt x="104" y="134"/>
                  </a:lnTo>
                  <a:lnTo>
                    <a:pt x="94" y="134"/>
                  </a:lnTo>
                  <a:lnTo>
                    <a:pt x="94" y="134"/>
                  </a:lnTo>
                  <a:lnTo>
                    <a:pt x="82" y="134"/>
                  </a:lnTo>
                  <a:lnTo>
                    <a:pt x="74" y="132"/>
                  </a:lnTo>
                  <a:lnTo>
                    <a:pt x="68" y="128"/>
                  </a:lnTo>
                  <a:lnTo>
                    <a:pt x="64" y="124"/>
                  </a:lnTo>
                  <a:lnTo>
                    <a:pt x="60" y="118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2" y="116"/>
                  </a:lnTo>
                  <a:lnTo>
                    <a:pt x="38" y="120"/>
                  </a:lnTo>
                  <a:lnTo>
                    <a:pt x="30" y="120"/>
                  </a:lnTo>
                  <a:lnTo>
                    <a:pt x="22" y="118"/>
                  </a:lnTo>
                  <a:lnTo>
                    <a:pt x="14" y="114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2" y="94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62"/>
                  </a:lnTo>
                  <a:lnTo>
                    <a:pt x="12" y="54"/>
                  </a:lnTo>
                  <a:lnTo>
                    <a:pt x="24" y="42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4"/>
                  </a:lnTo>
                  <a:lnTo>
                    <a:pt x="78" y="20"/>
                  </a:lnTo>
                  <a:lnTo>
                    <a:pt x="80" y="40"/>
                  </a:lnTo>
                  <a:lnTo>
                    <a:pt x="78" y="50"/>
                  </a:lnTo>
                  <a:lnTo>
                    <a:pt x="76" y="62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2" y="48"/>
                  </a:lnTo>
                  <a:lnTo>
                    <a:pt x="88" y="32"/>
                  </a:lnTo>
                  <a:lnTo>
                    <a:pt x="90" y="20"/>
                  </a:lnTo>
                  <a:lnTo>
                    <a:pt x="90" y="6"/>
                  </a:lnTo>
                  <a:lnTo>
                    <a:pt x="9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716505" y="1463842"/>
              <a:ext cx="1074821" cy="1122947"/>
            </a:xfrm>
            <a:custGeom>
              <a:avLst/>
              <a:gdLst/>
              <a:ahLst/>
              <a:cxnLst>
                <a:cxn ang="0">
                  <a:pos x="134" y="60"/>
                </a:cxn>
                <a:cxn ang="0">
                  <a:pos x="134" y="60"/>
                </a:cxn>
                <a:cxn ang="0">
                  <a:pos x="130" y="72"/>
                </a:cxn>
                <a:cxn ang="0">
                  <a:pos x="124" y="84"/>
                </a:cxn>
                <a:cxn ang="0">
                  <a:pos x="114" y="98"/>
                </a:cxn>
                <a:cxn ang="0">
                  <a:pos x="104" y="112"/>
                </a:cxn>
                <a:cxn ang="0">
                  <a:pos x="92" y="124"/>
                </a:cxn>
                <a:cxn ang="0">
                  <a:pos x="78" y="134"/>
                </a:cxn>
                <a:cxn ang="0">
                  <a:pos x="70" y="138"/>
                </a:cxn>
                <a:cxn ang="0">
                  <a:pos x="62" y="140"/>
                </a:cxn>
                <a:cxn ang="0">
                  <a:pos x="62" y="140"/>
                </a:cxn>
                <a:cxn ang="0">
                  <a:pos x="54" y="140"/>
                </a:cxn>
                <a:cxn ang="0">
                  <a:pos x="46" y="140"/>
                </a:cxn>
                <a:cxn ang="0">
                  <a:pos x="32" y="136"/>
                </a:cxn>
                <a:cxn ang="0">
                  <a:pos x="20" y="130"/>
                </a:cxn>
                <a:cxn ang="0">
                  <a:pos x="12" y="120"/>
                </a:cxn>
                <a:cxn ang="0">
                  <a:pos x="8" y="108"/>
                </a:cxn>
                <a:cxn ang="0">
                  <a:pos x="8" y="96"/>
                </a:cxn>
                <a:cxn ang="0">
                  <a:pos x="10" y="84"/>
                </a:cxn>
                <a:cxn ang="0">
                  <a:pos x="14" y="80"/>
                </a:cxn>
                <a:cxn ang="0">
                  <a:pos x="18" y="74"/>
                </a:cxn>
                <a:cxn ang="0">
                  <a:pos x="18" y="74"/>
                </a:cxn>
                <a:cxn ang="0">
                  <a:pos x="14" y="70"/>
                </a:cxn>
                <a:cxn ang="0">
                  <a:pos x="10" y="64"/>
                </a:cxn>
                <a:cxn ang="0">
                  <a:pos x="4" y="56"/>
                </a:cxn>
                <a:cxn ang="0">
                  <a:pos x="2" y="48"/>
                </a:cxn>
                <a:cxn ang="0">
                  <a:pos x="0" y="38"/>
                </a:cxn>
                <a:cxn ang="0">
                  <a:pos x="2" y="28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4" y="8"/>
                </a:cxn>
                <a:cxn ang="0">
                  <a:pos x="22" y="4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0" y="2"/>
                </a:cxn>
                <a:cxn ang="0">
                  <a:pos x="66" y="10"/>
                </a:cxn>
                <a:cxn ang="0">
                  <a:pos x="98" y="30"/>
                </a:cxn>
                <a:cxn ang="0">
                  <a:pos x="116" y="38"/>
                </a:cxn>
                <a:cxn ang="0">
                  <a:pos x="124" y="40"/>
                </a:cxn>
                <a:cxn ang="0">
                  <a:pos x="134" y="40"/>
                </a:cxn>
                <a:cxn ang="0">
                  <a:pos x="134" y="40"/>
                </a:cxn>
                <a:cxn ang="0">
                  <a:pos x="110" y="54"/>
                </a:cxn>
                <a:cxn ang="0">
                  <a:pos x="90" y="64"/>
                </a:cxn>
                <a:cxn ang="0">
                  <a:pos x="80" y="68"/>
                </a:cxn>
                <a:cxn ang="0">
                  <a:pos x="72" y="70"/>
                </a:cxn>
                <a:cxn ang="0">
                  <a:pos x="72" y="70"/>
                </a:cxn>
                <a:cxn ang="0">
                  <a:pos x="76" y="70"/>
                </a:cxn>
                <a:cxn ang="0">
                  <a:pos x="88" y="72"/>
                </a:cxn>
                <a:cxn ang="0">
                  <a:pos x="106" y="70"/>
                </a:cxn>
                <a:cxn ang="0">
                  <a:pos x="120" y="66"/>
                </a:cxn>
                <a:cxn ang="0">
                  <a:pos x="134" y="60"/>
                </a:cxn>
                <a:cxn ang="0">
                  <a:pos x="134" y="60"/>
                </a:cxn>
              </a:cxnLst>
              <a:rect l="0" t="0" r="r" b="b"/>
              <a:pathLst>
                <a:path w="134" h="140">
                  <a:moveTo>
                    <a:pt x="134" y="60"/>
                  </a:moveTo>
                  <a:lnTo>
                    <a:pt x="134" y="60"/>
                  </a:lnTo>
                  <a:lnTo>
                    <a:pt x="130" y="72"/>
                  </a:lnTo>
                  <a:lnTo>
                    <a:pt x="124" y="84"/>
                  </a:lnTo>
                  <a:lnTo>
                    <a:pt x="114" y="98"/>
                  </a:lnTo>
                  <a:lnTo>
                    <a:pt x="104" y="112"/>
                  </a:lnTo>
                  <a:lnTo>
                    <a:pt x="92" y="124"/>
                  </a:lnTo>
                  <a:lnTo>
                    <a:pt x="78" y="134"/>
                  </a:lnTo>
                  <a:lnTo>
                    <a:pt x="70" y="138"/>
                  </a:lnTo>
                  <a:lnTo>
                    <a:pt x="62" y="140"/>
                  </a:lnTo>
                  <a:lnTo>
                    <a:pt x="62" y="140"/>
                  </a:lnTo>
                  <a:lnTo>
                    <a:pt x="54" y="140"/>
                  </a:lnTo>
                  <a:lnTo>
                    <a:pt x="46" y="140"/>
                  </a:lnTo>
                  <a:lnTo>
                    <a:pt x="32" y="136"/>
                  </a:lnTo>
                  <a:lnTo>
                    <a:pt x="20" y="130"/>
                  </a:lnTo>
                  <a:lnTo>
                    <a:pt x="12" y="120"/>
                  </a:lnTo>
                  <a:lnTo>
                    <a:pt x="8" y="108"/>
                  </a:lnTo>
                  <a:lnTo>
                    <a:pt x="8" y="96"/>
                  </a:lnTo>
                  <a:lnTo>
                    <a:pt x="10" y="84"/>
                  </a:lnTo>
                  <a:lnTo>
                    <a:pt x="14" y="8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4" y="70"/>
                  </a:lnTo>
                  <a:lnTo>
                    <a:pt x="10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38"/>
                  </a:lnTo>
                  <a:lnTo>
                    <a:pt x="2" y="28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4" y="8"/>
                  </a:lnTo>
                  <a:lnTo>
                    <a:pt x="22" y="4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66" y="10"/>
                  </a:lnTo>
                  <a:lnTo>
                    <a:pt x="98" y="30"/>
                  </a:lnTo>
                  <a:lnTo>
                    <a:pt x="116" y="38"/>
                  </a:lnTo>
                  <a:lnTo>
                    <a:pt x="12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10" y="54"/>
                  </a:lnTo>
                  <a:lnTo>
                    <a:pt x="90" y="64"/>
                  </a:lnTo>
                  <a:lnTo>
                    <a:pt x="80" y="68"/>
                  </a:lnTo>
                  <a:lnTo>
                    <a:pt x="72" y="70"/>
                  </a:lnTo>
                  <a:lnTo>
                    <a:pt x="72" y="70"/>
                  </a:lnTo>
                  <a:lnTo>
                    <a:pt x="76" y="70"/>
                  </a:lnTo>
                  <a:lnTo>
                    <a:pt x="88" y="72"/>
                  </a:lnTo>
                  <a:lnTo>
                    <a:pt x="106" y="70"/>
                  </a:lnTo>
                  <a:lnTo>
                    <a:pt x="120" y="66"/>
                  </a:lnTo>
                  <a:lnTo>
                    <a:pt x="134" y="60"/>
                  </a:lnTo>
                  <a:lnTo>
                    <a:pt x="134" y="6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2181726" y="453189"/>
              <a:ext cx="994611" cy="1106905"/>
            </a:xfrm>
            <a:custGeom>
              <a:avLst/>
              <a:gdLst/>
              <a:ahLst/>
              <a:cxnLst>
                <a:cxn ang="0">
                  <a:pos x="114" y="138"/>
                </a:cxn>
                <a:cxn ang="0">
                  <a:pos x="114" y="138"/>
                </a:cxn>
                <a:cxn ang="0">
                  <a:pos x="114" y="106"/>
                </a:cxn>
                <a:cxn ang="0">
                  <a:pos x="116" y="76"/>
                </a:cxn>
                <a:cxn ang="0">
                  <a:pos x="120" y="60"/>
                </a:cxn>
                <a:cxn ang="0">
                  <a:pos x="124" y="46"/>
                </a:cxn>
                <a:cxn ang="0">
                  <a:pos x="124" y="46"/>
                </a:cxn>
                <a:cxn ang="0">
                  <a:pos x="124" y="36"/>
                </a:cxn>
                <a:cxn ang="0">
                  <a:pos x="124" y="28"/>
                </a:cxn>
                <a:cxn ang="0">
                  <a:pos x="122" y="20"/>
                </a:cxn>
                <a:cxn ang="0">
                  <a:pos x="116" y="14"/>
                </a:cxn>
                <a:cxn ang="0">
                  <a:pos x="110" y="8"/>
                </a:cxn>
                <a:cxn ang="0">
                  <a:pos x="104" y="4"/>
                </a:cxn>
                <a:cxn ang="0">
                  <a:pos x="96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70" y="4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4" y="2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46" y="30"/>
                </a:cxn>
                <a:cxn ang="0">
                  <a:pos x="30" y="30"/>
                </a:cxn>
                <a:cxn ang="0">
                  <a:pos x="20" y="34"/>
                </a:cxn>
                <a:cxn ang="0">
                  <a:pos x="12" y="38"/>
                </a:cxn>
                <a:cxn ang="0">
                  <a:pos x="6" y="44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64"/>
                </a:cxn>
                <a:cxn ang="0">
                  <a:pos x="0" y="78"/>
                </a:cxn>
                <a:cxn ang="0">
                  <a:pos x="2" y="90"/>
                </a:cxn>
                <a:cxn ang="0">
                  <a:pos x="10" y="102"/>
                </a:cxn>
                <a:cxn ang="0">
                  <a:pos x="20" y="114"/>
                </a:cxn>
                <a:cxn ang="0">
                  <a:pos x="38" y="124"/>
                </a:cxn>
                <a:cxn ang="0">
                  <a:pos x="60" y="132"/>
                </a:cxn>
                <a:cxn ang="0">
                  <a:pos x="90" y="138"/>
                </a:cxn>
                <a:cxn ang="0">
                  <a:pos x="90" y="138"/>
                </a:cxn>
                <a:cxn ang="0">
                  <a:pos x="86" y="136"/>
                </a:cxn>
                <a:cxn ang="0">
                  <a:pos x="80" y="126"/>
                </a:cxn>
                <a:cxn ang="0">
                  <a:pos x="76" y="118"/>
                </a:cxn>
                <a:cxn ang="0">
                  <a:pos x="72" y="110"/>
                </a:cxn>
                <a:cxn ang="0">
                  <a:pos x="70" y="100"/>
                </a:cxn>
                <a:cxn ang="0">
                  <a:pos x="68" y="88"/>
                </a:cxn>
                <a:cxn ang="0">
                  <a:pos x="68" y="88"/>
                </a:cxn>
                <a:cxn ang="0">
                  <a:pos x="82" y="108"/>
                </a:cxn>
                <a:cxn ang="0">
                  <a:pos x="96" y="124"/>
                </a:cxn>
                <a:cxn ang="0">
                  <a:pos x="104" y="132"/>
                </a:cxn>
                <a:cxn ang="0">
                  <a:pos x="114" y="138"/>
                </a:cxn>
                <a:cxn ang="0">
                  <a:pos x="114" y="138"/>
                </a:cxn>
              </a:cxnLst>
              <a:rect l="0" t="0" r="r" b="b"/>
              <a:pathLst>
                <a:path w="124" h="138">
                  <a:moveTo>
                    <a:pt x="114" y="138"/>
                  </a:moveTo>
                  <a:lnTo>
                    <a:pt x="114" y="138"/>
                  </a:lnTo>
                  <a:lnTo>
                    <a:pt x="114" y="106"/>
                  </a:lnTo>
                  <a:lnTo>
                    <a:pt x="116" y="76"/>
                  </a:lnTo>
                  <a:lnTo>
                    <a:pt x="120" y="60"/>
                  </a:lnTo>
                  <a:lnTo>
                    <a:pt x="124" y="46"/>
                  </a:lnTo>
                  <a:lnTo>
                    <a:pt x="124" y="46"/>
                  </a:lnTo>
                  <a:lnTo>
                    <a:pt x="124" y="36"/>
                  </a:lnTo>
                  <a:lnTo>
                    <a:pt x="124" y="28"/>
                  </a:lnTo>
                  <a:lnTo>
                    <a:pt x="122" y="20"/>
                  </a:lnTo>
                  <a:lnTo>
                    <a:pt x="116" y="14"/>
                  </a:lnTo>
                  <a:lnTo>
                    <a:pt x="110" y="8"/>
                  </a:lnTo>
                  <a:lnTo>
                    <a:pt x="104" y="4"/>
                  </a:lnTo>
                  <a:lnTo>
                    <a:pt x="96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0" y="4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4" y="2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6" y="30"/>
                  </a:lnTo>
                  <a:lnTo>
                    <a:pt x="30" y="30"/>
                  </a:lnTo>
                  <a:lnTo>
                    <a:pt x="20" y="34"/>
                  </a:lnTo>
                  <a:lnTo>
                    <a:pt x="12" y="38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64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10" y="102"/>
                  </a:lnTo>
                  <a:lnTo>
                    <a:pt x="20" y="114"/>
                  </a:lnTo>
                  <a:lnTo>
                    <a:pt x="38" y="124"/>
                  </a:lnTo>
                  <a:lnTo>
                    <a:pt x="60" y="132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36"/>
                  </a:lnTo>
                  <a:lnTo>
                    <a:pt x="80" y="126"/>
                  </a:lnTo>
                  <a:lnTo>
                    <a:pt x="76" y="118"/>
                  </a:lnTo>
                  <a:lnTo>
                    <a:pt x="72" y="110"/>
                  </a:lnTo>
                  <a:lnTo>
                    <a:pt x="70" y="100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82" y="108"/>
                  </a:lnTo>
                  <a:lnTo>
                    <a:pt x="96" y="124"/>
                  </a:lnTo>
                  <a:lnTo>
                    <a:pt x="104" y="132"/>
                  </a:lnTo>
                  <a:lnTo>
                    <a:pt x="114" y="138"/>
                  </a:lnTo>
                  <a:lnTo>
                    <a:pt x="114" y="1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887579" y="1720516"/>
              <a:ext cx="256674" cy="256674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8" y="4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8" y="4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577516" y="2699084"/>
              <a:ext cx="272716" cy="256674"/>
            </a:xfrm>
            <a:custGeom>
              <a:avLst/>
              <a:gdLst/>
              <a:ahLst/>
              <a:cxnLst>
                <a:cxn ang="0">
                  <a:pos x="2" y="32"/>
                </a:cxn>
                <a:cxn ang="0">
                  <a:pos x="2" y="32"/>
                </a:cxn>
                <a:cxn ang="0">
                  <a:pos x="6" y="32"/>
                </a:cxn>
                <a:cxn ang="0">
                  <a:pos x="18" y="32"/>
                </a:cxn>
                <a:cxn ang="0">
                  <a:pos x="18" y="32"/>
                </a:cxn>
                <a:cxn ang="0">
                  <a:pos x="26" y="32"/>
                </a:cxn>
                <a:cxn ang="0">
                  <a:pos x="30" y="2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4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8" y="20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8" y="22"/>
                </a:cxn>
                <a:cxn ang="0">
                  <a:pos x="4" y="26"/>
                </a:cxn>
                <a:cxn ang="0">
                  <a:pos x="2" y="32"/>
                </a:cxn>
                <a:cxn ang="0">
                  <a:pos x="2" y="32"/>
                </a:cxn>
              </a:cxnLst>
              <a:rect l="0" t="0" r="r" b="b"/>
              <a:pathLst>
                <a:path w="34" h="32">
                  <a:moveTo>
                    <a:pt x="2" y="32"/>
                  </a:moveTo>
                  <a:lnTo>
                    <a:pt x="2" y="32"/>
                  </a:lnTo>
                  <a:lnTo>
                    <a:pt x="6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6" y="32"/>
                  </a:lnTo>
                  <a:lnTo>
                    <a:pt x="30" y="2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8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561474" y="2971800"/>
              <a:ext cx="272716" cy="288758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32" y="8"/>
                </a:cxn>
                <a:cxn ang="0">
                  <a:pos x="34" y="14"/>
                </a:cxn>
                <a:cxn ang="0">
                  <a:pos x="32" y="18"/>
                </a:cxn>
                <a:cxn ang="0">
                  <a:pos x="28" y="22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10" y="34"/>
                </a:cxn>
                <a:cxn ang="0">
                  <a:pos x="8" y="30"/>
                </a:cxn>
                <a:cxn ang="0">
                  <a:pos x="8" y="26"/>
                </a:cxn>
                <a:cxn ang="0">
                  <a:pos x="4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0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4" y="0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36">
                  <a:moveTo>
                    <a:pt x="32" y="8"/>
                  </a:moveTo>
                  <a:lnTo>
                    <a:pt x="32" y="8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28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8" y="26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4" y="0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320842" y="3035968"/>
              <a:ext cx="272716" cy="272716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2" y="30"/>
                </a:cxn>
                <a:cxn ang="0">
                  <a:pos x="28" y="34"/>
                </a:cxn>
                <a:cxn ang="0">
                  <a:pos x="22" y="34"/>
                </a:cxn>
                <a:cxn ang="0">
                  <a:pos x="22" y="34"/>
                </a:cxn>
                <a:cxn ang="0">
                  <a:pos x="18" y="34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8" y="30"/>
                </a:cxn>
                <a:cxn ang="0">
                  <a:pos x="4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4" y="12"/>
                </a:cxn>
                <a:cxn ang="0">
                  <a:pos x="8" y="10"/>
                </a:cxn>
                <a:cxn ang="0">
                  <a:pos x="18" y="4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4" y="4"/>
                </a:cxn>
                <a:cxn ang="0">
                  <a:pos x="22" y="10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12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34">
                  <a:moveTo>
                    <a:pt x="26" y="2"/>
                  </a:move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8" y="34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8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4"/>
                  </a:lnTo>
                  <a:lnTo>
                    <a:pt x="22" y="10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12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192505" y="2843463"/>
              <a:ext cx="272716" cy="304800"/>
            </a:xfrm>
            <a:custGeom>
              <a:avLst/>
              <a:gdLst/>
              <a:ahLst/>
              <a:cxnLst>
                <a:cxn ang="0">
                  <a:pos x="34" y="18"/>
                </a:cxn>
                <a:cxn ang="0">
                  <a:pos x="34" y="18"/>
                </a:cxn>
                <a:cxn ang="0">
                  <a:pos x="26" y="28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6" y="20"/>
                </a:cxn>
                <a:cxn ang="0">
                  <a:pos x="34" y="18"/>
                </a:cxn>
                <a:cxn ang="0">
                  <a:pos x="34" y="18"/>
                </a:cxn>
              </a:cxnLst>
              <a:rect l="0" t="0" r="r" b="b"/>
              <a:pathLst>
                <a:path w="34" h="38">
                  <a:moveTo>
                    <a:pt x="34" y="18"/>
                  </a:moveTo>
                  <a:lnTo>
                    <a:pt x="34" y="18"/>
                  </a:lnTo>
                  <a:lnTo>
                    <a:pt x="26" y="28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6" y="10"/>
                  </a:lnTo>
                  <a:lnTo>
                    <a:pt x="30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28" y="16"/>
                  </a:lnTo>
                  <a:lnTo>
                    <a:pt x="22" y="18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4" y="18"/>
                  </a:lnTo>
                  <a:lnTo>
                    <a:pt x="34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336884" y="2602832"/>
              <a:ext cx="272716" cy="288758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26" y="36"/>
                </a:cxn>
                <a:cxn ang="0">
                  <a:pos x="28" y="28"/>
                </a:cxn>
                <a:cxn ang="0">
                  <a:pos x="34" y="14"/>
                </a:cxn>
                <a:cxn ang="0">
                  <a:pos x="34" y="14"/>
                </a:cxn>
                <a:cxn ang="0">
                  <a:pos x="34" y="8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6" y="8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8"/>
                </a:cxn>
                <a:cxn ang="0">
                  <a:pos x="2" y="26"/>
                </a:cxn>
                <a:cxn ang="0">
                  <a:pos x="8" y="32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4" y="32"/>
                </a:cxn>
                <a:cxn ang="0">
                  <a:pos x="26" y="36"/>
                </a:cxn>
                <a:cxn ang="0">
                  <a:pos x="26" y="36"/>
                </a:cxn>
              </a:cxnLst>
              <a:rect l="0" t="0" r="r" b="b"/>
              <a:pathLst>
                <a:path w="34" h="36">
                  <a:moveTo>
                    <a:pt x="26" y="36"/>
                  </a:moveTo>
                  <a:lnTo>
                    <a:pt x="26" y="36"/>
                  </a:lnTo>
                  <a:lnTo>
                    <a:pt x="28" y="28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8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6" y="8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2" y="26"/>
                  </a:lnTo>
                  <a:lnTo>
                    <a:pt x="8" y="32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8"/>
                  </a:lnTo>
                  <a:lnTo>
                    <a:pt x="24" y="32"/>
                  </a:lnTo>
                  <a:lnTo>
                    <a:pt x="26" y="36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1263" y="2939716"/>
              <a:ext cx="64168" cy="641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lnTo>
                    <a:pt x="8" y="4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4732421" y="-1295400"/>
              <a:ext cx="609600" cy="673768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6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2" y="0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6" y="8"/>
                </a:cxn>
                <a:cxn ang="0">
                  <a:pos x="30" y="12"/>
                </a:cxn>
                <a:cxn ang="0">
                  <a:pos x="30" y="16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26" y="20"/>
                </a:cxn>
                <a:cxn ang="0">
                  <a:pos x="22" y="18"/>
                </a:cxn>
                <a:cxn ang="0">
                  <a:pos x="10" y="12"/>
                </a:cxn>
                <a:cxn ang="0">
                  <a:pos x="10" y="12"/>
                </a:cxn>
                <a:cxn ang="0">
                  <a:pos x="18" y="24"/>
                </a:cxn>
                <a:cxn ang="0">
                  <a:pos x="18" y="24"/>
                </a:cxn>
                <a:cxn ang="0">
                  <a:pos x="18" y="28"/>
                </a:cxn>
                <a:cxn ang="0">
                  <a:pos x="16" y="32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8" y="30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2" y="60"/>
                </a:cxn>
                <a:cxn ang="0">
                  <a:pos x="8" y="68"/>
                </a:cxn>
                <a:cxn ang="0">
                  <a:pos x="18" y="78"/>
                </a:cxn>
                <a:cxn ang="0">
                  <a:pos x="32" y="84"/>
                </a:cxn>
                <a:cxn ang="0">
                  <a:pos x="32" y="84"/>
                </a:cxn>
                <a:cxn ang="0">
                  <a:pos x="42" y="84"/>
                </a:cxn>
                <a:cxn ang="0">
                  <a:pos x="44" y="84"/>
                </a:cxn>
                <a:cxn ang="0">
                  <a:pos x="46" y="82"/>
                </a:cxn>
                <a:cxn ang="0">
                  <a:pos x="46" y="74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40" y="58"/>
                </a:cxn>
                <a:cxn ang="0">
                  <a:pos x="40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2"/>
                </a:cxn>
                <a:cxn ang="0">
                  <a:pos x="48" y="42"/>
                </a:cxn>
                <a:cxn ang="0">
                  <a:pos x="54" y="46"/>
                </a:cxn>
                <a:cxn ang="0">
                  <a:pos x="62" y="50"/>
                </a:cxn>
                <a:cxn ang="0">
                  <a:pos x="70" y="52"/>
                </a:cxn>
                <a:cxn ang="0">
                  <a:pos x="72" y="52"/>
                </a:cxn>
                <a:cxn ang="0">
                  <a:pos x="74" y="48"/>
                </a:cxn>
                <a:cxn ang="0">
                  <a:pos x="74" y="48"/>
                </a:cxn>
                <a:cxn ang="0">
                  <a:pos x="76" y="38"/>
                </a:cxn>
                <a:cxn ang="0">
                  <a:pos x="76" y="28"/>
                </a:cxn>
                <a:cxn ang="0">
                  <a:pos x="74" y="22"/>
                </a:cxn>
                <a:cxn ang="0">
                  <a:pos x="70" y="16"/>
                </a:cxn>
                <a:cxn ang="0">
                  <a:pos x="66" y="10"/>
                </a:cxn>
                <a:cxn ang="0">
                  <a:pos x="60" y="6"/>
                </a:cxn>
                <a:cxn ang="0">
                  <a:pos x="60" y="6"/>
                </a:cxn>
              </a:cxnLst>
              <a:rect l="0" t="0" r="r" b="b"/>
              <a:pathLst>
                <a:path w="76" h="84">
                  <a:moveTo>
                    <a:pt x="60" y="6"/>
                  </a:moveTo>
                  <a:lnTo>
                    <a:pt x="60" y="6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6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6" y="20"/>
                  </a:lnTo>
                  <a:lnTo>
                    <a:pt x="22" y="1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2" y="60"/>
                  </a:lnTo>
                  <a:lnTo>
                    <a:pt x="8" y="68"/>
                  </a:lnTo>
                  <a:lnTo>
                    <a:pt x="18" y="78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6" y="82"/>
                  </a:lnTo>
                  <a:lnTo>
                    <a:pt x="46" y="74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54" y="46"/>
                  </a:lnTo>
                  <a:lnTo>
                    <a:pt x="62" y="50"/>
                  </a:lnTo>
                  <a:lnTo>
                    <a:pt x="70" y="52"/>
                  </a:lnTo>
                  <a:lnTo>
                    <a:pt x="72" y="52"/>
                  </a:lnTo>
                  <a:lnTo>
                    <a:pt x="74" y="48"/>
                  </a:lnTo>
                  <a:lnTo>
                    <a:pt x="74" y="48"/>
                  </a:lnTo>
                  <a:lnTo>
                    <a:pt x="76" y="38"/>
                  </a:lnTo>
                  <a:lnTo>
                    <a:pt x="76" y="28"/>
                  </a:lnTo>
                  <a:lnTo>
                    <a:pt x="74" y="22"/>
                  </a:lnTo>
                  <a:lnTo>
                    <a:pt x="70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4010526" y="-1263316"/>
              <a:ext cx="641684" cy="641684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4" y="30"/>
                </a:cxn>
                <a:cxn ang="0">
                  <a:pos x="64" y="26"/>
                </a:cxn>
                <a:cxn ang="0">
                  <a:pos x="64" y="22"/>
                </a:cxn>
                <a:cxn ang="0">
                  <a:pos x="72" y="10"/>
                </a:cxn>
                <a:cxn ang="0">
                  <a:pos x="72" y="10"/>
                </a:cxn>
                <a:cxn ang="0">
                  <a:pos x="60" y="18"/>
                </a:cxn>
                <a:cxn ang="0">
                  <a:pos x="60" y="18"/>
                </a:cxn>
                <a:cxn ang="0">
                  <a:pos x="56" y="18"/>
                </a:cxn>
                <a:cxn ang="0">
                  <a:pos x="52" y="18"/>
                </a:cxn>
                <a:cxn ang="0">
                  <a:pos x="52" y="16"/>
                </a:cxn>
                <a:cxn ang="0">
                  <a:pos x="52" y="12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28" y="4"/>
                </a:cxn>
                <a:cxn ang="0">
                  <a:pos x="18" y="10"/>
                </a:cxn>
                <a:cxn ang="0">
                  <a:pos x="10" y="20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48"/>
                </a:cxn>
                <a:cxn ang="0">
                  <a:pos x="0" y="50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4" y="44"/>
                </a:cxn>
                <a:cxn ang="0">
                  <a:pos x="32" y="44"/>
                </a:cxn>
                <a:cxn ang="0">
                  <a:pos x="36" y="46"/>
                </a:cxn>
                <a:cxn ang="0">
                  <a:pos x="38" y="48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6" y="58"/>
                </a:cxn>
                <a:cxn ang="0">
                  <a:pos x="30" y="68"/>
                </a:cxn>
                <a:cxn ang="0">
                  <a:pos x="26" y="76"/>
                </a:cxn>
                <a:cxn ang="0">
                  <a:pos x="28" y="78"/>
                </a:cxn>
                <a:cxn ang="0">
                  <a:pos x="30" y="80"/>
                </a:cxn>
                <a:cxn ang="0">
                  <a:pos x="30" y="80"/>
                </a:cxn>
                <a:cxn ang="0">
                  <a:pos x="38" y="80"/>
                </a:cxn>
                <a:cxn ang="0">
                  <a:pos x="50" y="80"/>
                </a:cxn>
                <a:cxn ang="0">
                  <a:pos x="54" y="78"/>
                </a:cxn>
                <a:cxn ang="0">
                  <a:pos x="60" y="74"/>
                </a:cxn>
                <a:cxn ang="0">
                  <a:pos x="66" y="70"/>
                </a:cxn>
                <a:cxn ang="0">
                  <a:pos x="70" y="62"/>
                </a:cxn>
                <a:cxn ang="0">
                  <a:pos x="70" y="62"/>
                </a:cxn>
                <a:cxn ang="0">
                  <a:pos x="76" y="54"/>
                </a:cxn>
                <a:cxn ang="0">
                  <a:pos x="78" y="44"/>
                </a:cxn>
                <a:cxn ang="0">
                  <a:pos x="80" y="32"/>
                </a:cxn>
                <a:cxn ang="0">
                  <a:pos x="78" y="18"/>
                </a:cxn>
                <a:cxn ang="0">
                  <a:pos x="78" y="18"/>
                </a:cxn>
                <a:cxn ang="0">
                  <a:pos x="74" y="26"/>
                </a:cxn>
                <a:cxn ang="0">
                  <a:pos x="68" y="30"/>
                </a:cxn>
                <a:cxn ang="0">
                  <a:pos x="66" y="30"/>
                </a:cxn>
                <a:cxn ang="0">
                  <a:pos x="64" y="30"/>
                </a:cxn>
                <a:cxn ang="0">
                  <a:pos x="64" y="30"/>
                </a:cxn>
              </a:cxnLst>
              <a:rect l="0" t="0" r="r" b="b"/>
              <a:pathLst>
                <a:path w="80" h="80">
                  <a:moveTo>
                    <a:pt x="64" y="30"/>
                  </a:moveTo>
                  <a:lnTo>
                    <a:pt x="64" y="30"/>
                  </a:lnTo>
                  <a:lnTo>
                    <a:pt x="64" y="26"/>
                  </a:lnTo>
                  <a:lnTo>
                    <a:pt x="64" y="22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0" y="18"/>
                  </a:lnTo>
                  <a:lnTo>
                    <a:pt x="60" y="18"/>
                  </a:lnTo>
                  <a:lnTo>
                    <a:pt x="56" y="18"/>
                  </a:lnTo>
                  <a:lnTo>
                    <a:pt x="52" y="18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28" y="4"/>
                  </a:lnTo>
                  <a:lnTo>
                    <a:pt x="18" y="10"/>
                  </a:lnTo>
                  <a:lnTo>
                    <a:pt x="10" y="20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2" y="52"/>
                  </a:lnTo>
                  <a:lnTo>
                    <a:pt x="8" y="50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4" y="44"/>
                  </a:lnTo>
                  <a:lnTo>
                    <a:pt x="32" y="44"/>
                  </a:lnTo>
                  <a:lnTo>
                    <a:pt x="36" y="46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6" y="58"/>
                  </a:lnTo>
                  <a:lnTo>
                    <a:pt x="30" y="68"/>
                  </a:lnTo>
                  <a:lnTo>
                    <a:pt x="26" y="76"/>
                  </a:lnTo>
                  <a:lnTo>
                    <a:pt x="28" y="78"/>
                  </a:lnTo>
                  <a:lnTo>
                    <a:pt x="30" y="80"/>
                  </a:lnTo>
                  <a:lnTo>
                    <a:pt x="30" y="80"/>
                  </a:lnTo>
                  <a:lnTo>
                    <a:pt x="38" y="80"/>
                  </a:lnTo>
                  <a:lnTo>
                    <a:pt x="50" y="80"/>
                  </a:lnTo>
                  <a:lnTo>
                    <a:pt x="54" y="78"/>
                  </a:lnTo>
                  <a:lnTo>
                    <a:pt x="60" y="74"/>
                  </a:lnTo>
                  <a:lnTo>
                    <a:pt x="66" y="70"/>
                  </a:lnTo>
                  <a:lnTo>
                    <a:pt x="70" y="62"/>
                  </a:lnTo>
                  <a:lnTo>
                    <a:pt x="70" y="62"/>
                  </a:lnTo>
                  <a:lnTo>
                    <a:pt x="76" y="54"/>
                  </a:lnTo>
                  <a:lnTo>
                    <a:pt x="78" y="44"/>
                  </a:lnTo>
                  <a:lnTo>
                    <a:pt x="80" y="32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4" y="26"/>
                  </a:lnTo>
                  <a:lnTo>
                    <a:pt x="68" y="30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6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4604084" y="-1295400"/>
              <a:ext cx="144379" cy="64168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8" h="8">
                  <a:moveTo>
                    <a:pt x="4" y="6"/>
                  </a:moveTo>
                  <a:lnTo>
                    <a:pt x="4" y="6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5406189" y="4592053"/>
              <a:ext cx="497305" cy="481263"/>
            </a:xfrm>
            <a:custGeom>
              <a:avLst/>
              <a:gdLst/>
              <a:ahLst/>
              <a:cxnLst>
                <a:cxn ang="0">
                  <a:pos x="48" y="6"/>
                </a:cxn>
                <a:cxn ang="0">
                  <a:pos x="48" y="6"/>
                </a:cxn>
                <a:cxn ang="0">
                  <a:pos x="44" y="2"/>
                </a:cxn>
                <a:cxn ang="0">
                  <a:pos x="32" y="0"/>
                </a:cxn>
                <a:cxn ang="0">
                  <a:pos x="2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4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6" y="30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24" y="30"/>
                </a:cxn>
                <a:cxn ang="0">
                  <a:pos x="2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6" y="42"/>
                </a:cxn>
                <a:cxn ang="0">
                  <a:pos x="20" y="46"/>
                </a:cxn>
                <a:cxn ang="0">
                  <a:pos x="18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8" y="58"/>
                </a:cxn>
                <a:cxn ang="0">
                  <a:pos x="36" y="60"/>
                </a:cxn>
                <a:cxn ang="0">
                  <a:pos x="44" y="58"/>
                </a:cxn>
                <a:cxn ang="0">
                  <a:pos x="48" y="5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60" y="40"/>
                </a:cxn>
                <a:cxn ang="0">
                  <a:pos x="62" y="32"/>
                </a:cxn>
                <a:cxn ang="0">
                  <a:pos x="62" y="22"/>
                </a:cxn>
                <a:cxn ang="0">
                  <a:pos x="62" y="22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0" y="26"/>
                </a:cxn>
                <a:cxn ang="0">
                  <a:pos x="50" y="26"/>
                </a:cxn>
                <a:cxn ang="0">
                  <a:pos x="50" y="24"/>
                </a:cxn>
                <a:cxn ang="0">
                  <a:pos x="50" y="20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48" y="16"/>
                </a:cxn>
                <a:cxn ang="0">
                  <a:pos x="48" y="16"/>
                </a:cxn>
                <a:cxn ang="0">
                  <a:pos x="44" y="16"/>
                </a:cxn>
                <a:cxn ang="0">
                  <a:pos x="42" y="14"/>
                </a:cxn>
                <a:cxn ang="0">
                  <a:pos x="40" y="14"/>
                </a:cxn>
                <a:cxn ang="0">
                  <a:pos x="42" y="10"/>
                </a:cxn>
                <a:cxn ang="0">
                  <a:pos x="48" y="6"/>
                </a:cxn>
                <a:cxn ang="0">
                  <a:pos x="48" y="6"/>
                </a:cxn>
              </a:cxnLst>
              <a:rect l="0" t="0" r="r" b="b"/>
              <a:pathLst>
                <a:path w="62" h="60">
                  <a:moveTo>
                    <a:pt x="48" y="6"/>
                  </a:moveTo>
                  <a:lnTo>
                    <a:pt x="48" y="6"/>
                  </a:lnTo>
                  <a:lnTo>
                    <a:pt x="44" y="2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6" y="30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24" y="30"/>
                  </a:lnTo>
                  <a:lnTo>
                    <a:pt x="2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6" y="42"/>
                  </a:lnTo>
                  <a:lnTo>
                    <a:pt x="20" y="46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8" y="58"/>
                  </a:lnTo>
                  <a:lnTo>
                    <a:pt x="36" y="60"/>
                  </a:lnTo>
                  <a:lnTo>
                    <a:pt x="44" y="58"/>
                  </a:lnTo>
                  <a:lnTo>
                    <a:pt x="48" y="5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56" y="46"/>
                  </a:lnTo>
                  <a:lnTo>
                    <a:pt x="60" y="40"/>
                  </a:lnTo>
                  <a:lnTo>
                    <a:pt x="62" y="32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44" y="16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8" y="6"/>
                  </a:lnTo>
                  <a:lnTo>
                    <a:pt x="4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5" name="Freeform 58"/>
            <p:cNvSpPr>
              <a:spLocks/>
            </p:cNvSpPr>
            <p:nvPr/>
          </p:nvSpPr>
          <p:spPr bwMode="auto">
            <a:xfrm>
              <a:off x="5470358" y="4046621"/>
              <a:ext cx="465221" cy="513347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54" y="52"/>
                </a:cxn>
                <a:cxn ang="0">
                  <a:pos x="56" y="46"/>
                </a:cxn>
                <a:cxn ang="0">
                  <a:pos x="58" y="42"/>
                </a:cxn>
                <a:cxn ang="0">
                  <a:pos x="58" y="34"/>
                </a:cxn>
                <a:cxn ang="0">
                  <a:pos x="56" y="28"/>
                </a:cxn>
                <a:cxn ang="0">
                  <a:pos x="54" y="20"/>
                </a:cxn>
                <a:cxn ang="0">
                  <a:pos x="46" y="12"/>
                </a:cxn>
                <a:cxn ang="0">
                  <a:pos x="36" y="4"/>
                </a:cxn>
                <a:cxn ang="0">
                  <a:pos x="36" y="4"/>
                </a:cxn>
                <a:cxn ang="0">
                  <a:pos x="28" y="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22" y="30"/>
                </a:cxn>
                <a:cxn ang="0">
                  <a:pos x="22" y="30"/>
                </a:cxn>
                <a:cxn ang="0">
                  <a:pos x="16" y="26"/>
                </a:cxn>
                <a:cxn ang="0">
                  <a:pos x="10" y="22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4" y="58"/>
                </a:cxn>
                <a:cxn ang="0">
                  <a:pos x="22" y="60"/>
                </a:cxn>
                <a:cxn ang="0">
                  <a:pos x="30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36" y="60"/>
                </a:cxn>
                <a:cxn ang="0">
                  <a:pos x="32" y="56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40" y="52"/>
                </a:cxn>
                <a:cxn ang="0">
                  <a:pos x="48" y="60"/>
                </a:cxn>
                <a:cxn ang="0">
                  <a:pos x="48" y="60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2" y="46"/>
                </a:cxn>
                <a:cxn ang="0">
                  <a:pos x="44" y="44"/>
                </a:cxn>
                <a:cxn ang="0">
                  <a:pos x="48" y="44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58" h="64">
                  <a:moveTo>
                    <a:pt x="54" y="52"/>
                  </a:moveTo>
                  <a:lnTo>
                    <a:pt x="54" y="52"/>
                  </a:lnTo>
                  <a:lnTo>
                    <a:pt x="56" y="46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46" y="12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8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16" y="26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4" y="58"/>
                  </a:lnTo>
                  <a:lnTo>
                    <a:pt x="22" y="60"/>
                  </a:lnTo>
                  <a:lnTo>
                    <a:pt x="30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36" y="60"/>
                  </a:lnTo>
                  <a:lnTo>
                    <a:pt x="32" y="56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40" y="52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2" y="46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59"/>
            <p:cNvSpPr>
              <a:spLocks/>
            </p:cNvSpPr>
            <p:nvPr/>
          </p:nvSpPr>
          <p:spPr bwMode="auto">
            <a:xfrm>
              <a:off x="5983705" y="4191000"/>
              <a:ext cx="497305" cy="48126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4" y="56"/>
                </a:cxn>
                <a:cxn ang="0">
                  <a:pos x="52" y="52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62" y="34"/>
                </a:cxn>
                <a:cxn ang="0">
                  <a:pos x="62" y="32"/>
                </a:cxn>
                <a:cxn ang="0">
                  <a:pos x="60" y="30"/>
                </a:cxn>
                <a:cxn ang="0">
                  <a:pos x="56" y="30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38" y="30"/>
                </a:cxn>
                <a:cxn ang="0">
                  <a:pos x="34" y="28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6" y="18"/>
                </a:cxn>
                <a:cxn ang="0">
                  <a:pos x="40" y="14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6" y="14"/>
                </a:cxn>
                <a:cxn ang="0">
                  <a:pos x="2" y="20"/>
                </a:cxn>
                <a:cxn ang="0">
                  <a:pos x="0" y="28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4" y="34"/>
                </a:cxn>
                <a:cxn ang="0">
                  <a:pos x="8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4" y="46"/>
                </a:cxn>
                <a:cxn ang="0">
                  <a:pos x="4" y="46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18" y="42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62" h="60">
                  <a:moveTo>
                    <a:pt x="12" y="54"/>
                  </a:moveTo>
                  <a:lnTo>
                    <a:pt x="12" y="54"/>
                  </a:lnTo>
                  <a:lnTo>
                    <a:pt x="18" y="5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4" y="56"/>
                  </a:lnTo>
                  <a:lnTo>
                    <a:pt x="52" y="5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62" y="34"/>
                  </a:lnTo>
                  <a:lnTo>
                    <a:pt x="62" y="32"/>
                  </a:lnTo>
                  <a:lnTo>
                    <a:pt x="60" y="30"/>
                  </a:lnTo>
                  <a:lnTo>
                    <a:pt x="56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38" y="30"/>
                  </a:lnTo>
                  <a:lnTo>
                    <a:pt x="34" y="28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6" y="18"/>
                  </a:lnTo>
                  <a:lnTo>
                    <a:pt x="40" y="14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4" y="34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8" y="42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60"/>
            <p:cNvSpPr>
              <a:spLocks/>
            </p:cNvSpPr>
            <p:nvPr/>
          </p:nvSpPr>
          <p:spPr bwMode="auto">
            <a:xfrm>
              <a:off x="5951621" y="4704347"/>
              <a:ext cx="465221" cy="51334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0" y="52"/>
                </a:cxn>
                <a:cxn ang="0">
                  <a:pos x="20" y="60"/>
                </a:cxn>
                <a:cxn ang="0">
                  <a:pos x="20" y="60"/>
                </a:cxn>
                <a:cxn ang="0">
                  <a:pos x="28" y="64"/>
                </a:cxn>
                <a:cxn ang="0">
                  <a:pos x="30" y="64"/>
                </a:cxn>
                <a:cxn ang="0">
                  <a:pos x="32" y="62"/>
                </a:cxn>
                <a:cxn ang="0">
                  <a:pos x="32" y="5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0" y="38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6" y="42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56" y="44"/>
                </a:cxn>
                <a:cxn ang="0">
                  <a:pos x="56" y="44"/>
                </a:cxn>
                <a:cxn ang="0">
                  <a:pos x="58" y="38"/>
                </a:cxn>
                <a:cxn ang="0">
                  <a:pos x="58" y="30"/>
                </a:cxn>
                <a:cxn ang="0">
                  <a:pos x="56" y="20"/>
                </a:cxn>
                <a:cxn ang="0">
                  <a:pos x="48" y="10"/>
                </a:cxn>
                <a:cxn ang="0">
                  <a:pos x="48" y="10"/>
                </a:cxn>
                <a:cxn ang="0">
                  <a:pos x="42" y="6"/>
                </a:cxn>
                <a:cxn ang="0">
                  <a:pos x="36" y="4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2" y="6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18" y="12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0" y="2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58" h="64">
                  <a:moveTo>
                    <a:pt x="4" y="12"/>
                  </a:moveTo>
                  <a:lnTo>
                    <a:pt x="4" y="12"/>
                  </a:lnTo>
                  <a:lnTo>
                    <a:pt x="2" y="18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0" y="52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8" y="64"/>
                  </a:lnTo>
                  <a:lnTo>
                    <a:pt x="30" y="64"/>
                  </a:lnTo>
                  <a:lnTo>
                    <a:pt x="32" y="62"/>
                  </a:lnTo>
                  <a:lnTo>
                    <a:pt x="32" y="5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38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6" y="42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8" y="38"/>
                  </a:lnTo>
                  <a:lnTo>
                    <a:pt x="58" y="30"/>
                  </a:lnTo>
                  <a:lnTo>
                    <a:pt x="56" y="20"/>
                  </a:lnTo>
                  <a:lnTo>
                    <a:pt x="48" y="10"/>
                  </a:lnTo>
                  <a:lnTo>
                    <a:pt x="48" y="10"/>
                  </a:lnTo>
                  <a:lnTo>
                    <a:pt x="42" y="6"/>
                  </a:lnTo>
                  <a:lnTo>
                    <a:pt x="36" y="4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18" y="1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>
              <a:off x="5887453" y="4576011"/>
              <a:ext cx="112295" cy="11229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4" h="14">
                  <a:moveTo>
                    <a:pt x="2" y="2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>
              <a:off x="7748337" y="5442284"/>
              <a:ext cx="465221" cy="51334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30" y="64"/>
                </a:cxn>
                <a:cxn ang="0">
                  <a:pos x="36" y="62"/>
                </a:cxn>
                <a:cxn ang="0">
                  <a:pos x="42" y="60"/>
                </a:cxn>
                <a:cxn ang="0">
                  <a:pos x="48" y="56"/>
                </a:cxn>
                <a:cxn ang="0">
                  <a:pos x="52" y="50"/>
                </a:cxn>
                <a:cxn ang="0">
                  <a:pos x="56" y="42"/>
                </a:cxn>
                <a:cxn ang="0">
                  <a:pos x="58" y="32"/>
                </a:cxn>
                <a:cxn ang="0">
                  <a:pos x="58" y="18"/>
                </a:cxn>
                <a:cxn ang="0">
                  <a:pos x="58" y="18"/>
                </a:cxn>
                <a:cxn ang="0">
                  <a:pos x="54" y="10"/>
                </a:cxn>
                <a:cxn ang="0">
                  <a:pos x="54" y="8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44" y="16"/>
                </a:cxn>
                <a:cxn ang="0">
                  <a:pos x="38" y="22"/>
                </a:cxn>
                <a:cxn ang="0">
                  <a:pos x="34" y="26"/>
                </a:cxn>
                <a:cxn ang="0">
                  <a:pos x="30" y="26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4"/>
                </a:cxn>
                <a:cxn ang="0">
                  <a:pos x="14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8"/>
                </a:cxn>
                <a:cxn ang="0">
                  <a:pos x="20" y="52"/>
                </a:cxn>
                <a:cxn ang="0">
                  <a:pos x="20" y="64"/>
                </a:cxn>
                <a:cxn ang="0">
                  <a:pos x="20" y="64"/>
                </a:cxn>
                <a:cxn ang="0">
                  <a:pos x="26" y="54"/>
                </a:cxn>
                <a:cxn ang="0">
                  <a:pos x="26" y="54"/>
                </a:cxn>
                <a:cxn ang="0">
                  <a:pos x="28" y="50"/>
                </a:cxn>
                <a:cxn ang="0">
                  <a:pos x="30" y="50"/>
                </a:cxn>
                <a:cxn ang="0">
                  <a:pos x="32" y="52"/>
                </a:cxn>
                <a:cxn ang="0">
                  <a:pos x="32" y="54"/>
                </a:cxn>
                <a:cxn ang="0">
                  <a:pos x="30" y="64"/>
                </a:cxn>
                <a:cxn ang="0">
                  <a:pos x="30" y="64"/>
                </a:cxn>
              </a:cxnLst>
              <a:rect l="0" t="0" r="r" b="b"/>
              <a:pathLst>
                <a:path w="58" h="64">
                  <a:moveTo>
                    <a:pt x="30" y="64"/>
                  </a:moveTo>
                  <a:lnTo>
                    <a:pt x="30" y="64"/>
                  </a:lnTo>
                  <a:lnTo>
                    <a:pt x="36" y="62"/>
                  </a:lnTo>
                  <a:lnTo>
                    <a:pt x="42" y="60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2"/>
                  </a:lnTo>
                  <a:lnTo>
                    <a:pt x="58" y="32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54" y="10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38" y="22"/>
                  </a:lnTo>
                  <a:lnTo>
                    <a:pt x="34" y="26"/>
                  </a:lnTo>
                  <a:lnTo>
                    <a:pt x="30" y="26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4"/>
                  </a:lnTo>
                  <a:lnTo>
                    <a:pt x="14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8"/>
                  </a:lnTo>
                  <a:lnTo>
                    <a:pt x="20" y="52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8" y="50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2" y="54"/>
                  </a:lnTo>
                  <a:lnTo>
                    <a:pt x="30" y="64"/>
                  </a:lnTo>
                  <a:lnTo>
                    <a:pt x="3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>
              <a:off x="8021053" y="5907505"/>
              <a:ext cx="465221" cy="51334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2"/>
                </a:cxn>
                <a:cxn ang="0">
                  <a:pos x="14" y="58"/>
                </a:cxn>
                <a:cxn ang="0">
                  <a:pos x="22" y="62"/>
                </a:cxn>
                <a:cxn ang="0">
                  <a:pos x="30" y="64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50" y="58"/>
                </a:cxn>
                <a:cxn ang="0">
                  <a:pos x="52" y="56"/>
                </a:cxn>
                <a:cxn ang="0">
                  <a:pos x="52" y="54"/>
                </a:cxn>
                <a:cxn ang="0">
                  <a:pos x="48" y="50"/>
                </a:cxn>
                <a:cxn ang="0">
                  <a:pos x="44" y="46"/>
                </a:cxn>
                <a:cxn ang="0">
                  <a:pos x="44" y="46"/>
                </a:cxn>
                <a:cxn ang="0">
                  <a:pos x="36" y="36"/>
                </a:cxn>
                <a:cxn ang="0">
                  <a:pos x="34" y="32"/>
                </a:cxn>
                <a:cxn ang="0">
                  <a:pos x="38" y="28"/>
                </a:cxn>
                <a:cxn ang="0">
                  <a:pos x="38" y="28"/>
                </a:cxn>
                <a:cxn ang="0">
                  <a:pos x="44" y="28"/>
                </a:cxn>
                <a:cxn ang="0">
                  <a:pos x="50" y="28"/>
                </a:cxn>
                <a:cxn ang="0">
                  <a:pos x="56" y="26"/>
                </a:cxn>
                <a:cxn ang="0">
                  <a:pos x="58" y="24"/>
                </a:cxn>
                <a:cxn ang="0">
                  <a:pos x="58" y="22"/>
                </a:cxn>
                <a:cxn ang="0">
                  <a:pos x="58" y="22"/>
                </a:cxn>
                <a:cxn ang="0">
                  <a:pos x="54" y="14"/>
                </a:cxn>
                <a:cxn ang="0">
                  <a:pos x="50" y="8"/>
                </a:cxn>
                <a:cxn ang="0">
                  <a:pos x="42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18" y="2"/>
                </a:cxn>
                <a:cxn ang="0">
                  <a:pos x="1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4" y="22"/>
                </a:cxn>
                <a:cxn ang="0">
                  <a:pos x="1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0" y="36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58" h="64">
                  <a:moveTo>
                    <a:pt x="0" y="34"/>
                  </a:move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2"/>
                  </a:lnTo>
                  <a:lnTo>
                    <a:pt x="14" y="58"/>
                  </a:lnTo>
                  <a:lnTo>
                    <a:pt x="22" y="62"/>
                  </a:lnTo>
                  <a:lnTo>
                    <a:pt x="30" y="64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4"/>
                  </a:lnTo>
                  <a:lnTo>
                    <a:pt x="48" y="50"/>
                  </a:lnTo>
                  <a:lnTo>
                    <a:pt x="44" y="46"/>
                  </a:lnTo>
                  <a:lnTo>
                    <a:pt x="44" y="46"/>
                  </a:lnTo>
                  <a:lnTo>
                    <a:pt x="36" y="36"/>
                  </a:lnTo>
                  <a:lnTo>
                    <a:pt x="34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4" y="28"/>
                  </a:lnTo>
                  <a:lnTo>
                    <a:pt x="50" y="28"/>
                  </a:lnTo>
                  <a:lnTo>
                    <a:pt x="56" y="26"/>
                  </a:lnTo>
                  <a:lnTo>
                    <a:pt x="58" y="24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4" y="14"/>
                  </a:lnTo>
                  <a:lnTo>
                    <a:pt x="50" y="8"/>
                  </a:lnTo>
                  <a:lnTo>
                    <a:pt x="42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18" y="2"/>
                  </a:lnTo>
                  <a:lnTo>
                    <a:pt x="1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7571874" y="6180221"/>
              <a:ext cx="465221" cy="51334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2" y="8"/>
                </a:cxn>
                <a:cxn ang="0">
                  <a:pos x="6" y="14"/>
                </a:cxn>
                <a:cxn ang="0">
                  <a:pos x="2" y="22"/>
                </a:cxn>
                <a:cxn ang="0">
                  <a:pos x="0" y="32"/>
                </a:cxn>
                <a:cxn ang="0">
                  <a:pos x="2" y="46"/>
                </a:cxn>
                <a:cxn ang="0">
                  <a:pos x="2" y="46"/>
                </a:cxn>
                <a:cxn ang="0">
                  <a:pos x="4" y="54"/>
                </a:cxn>
                <a:cxn ang="0">
                  <a:pos x="6" y="56"/>
                </a:cxn>
                <a:cxn ang="0">
                  <a:pos x="8" y="56"/>
                </a:cxn>
                <a:cxn ang="0">
                  <a:pos x="12" y="52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20" y="42"/>
                </a:cxn>
                <a:cxn ang="0">
                  <a:pos x="24" y="38"/>
                </a:cxn>
                <a:cxn ang="0">
                  <a:pos x="28" y="38"/>
                </a:cxn>
                <a:cxn ang="0">
                  <a:pos x="32" y="42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6"/>
                </a:cxn>
                <a:cxn ang="0">
                  <a:pos x="34" y="62"/>
                </a:cxn>
                <a:cxn ang="0">
                  <a:pos x="34" y="6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0" y="56"/>
                </a:cxn>
                <a:cxn ang="0">
                  <a:pos x="56" y="4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58" y="30"/>
                </a:cxn>
                <a:cxn ang="0">
                  <a:pos x="56" y="22"/>
                </a:cxn>
                <a:cxn ang="0">
                  <a:pos x="52" y="12"/>
                </a:cxn>
                <a:cxn ang="0">
                  <a:pos x="46" y="4"/>
                </a:cxn>
                <a:cxn ang="0">
                  <a:pos x="46" y="4"/>
                </a:cxn>
                <a:cxn ang="0">
                  <a:pos x="46" y="10"/>
                </a:cxn>
                <a:cxn ang="0">
                  <a:pos x="44" y="16"/>
                </a:cxn>
                <a:cxn ang="0">
                  <a:pos x="42" y="16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14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58" h="64">
                  <a:moveTo>
                    <a:pt x="28" y="0"/>
                  </a:moveTo>
                  <a:lnTo>
                    <a:pt x="28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4" y="54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12" y="52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20" y="42"/>
                  </a:lnTo>
                  <a:lnTo>
                    <a:pt x="24" y="38"/>
                  </a:lnTo>
                  <a:lnTo>
                    <a:pt x="28" y="38"/>
                  </a:lnTo>
                  <a:lnTo>
                    <a:pt x="32" y="42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6"/>
                  </a:lnTo>
                  <a:lnTo>
                    <a:pt x="34" y="62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0" y="56"/>
                  </a:lnTo>
                  <a:lnTo>
                    <a:pt x="56" y="4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0"/>
                  </a:lnTo>
                  <a:lnTo>
                    <a:pt x="56" y="22"/>
                  </a:lnTo>
                  <a:lnTo>
                    <a:pt x="52" y="12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6" y="10"/>
                  </a:lnTo>
                  <a:lnTo>
                    <a:pt x="44" y="16"/>
                  </a:lnTo>
                  <a:lnTo>
                    <a:pt x="42" y="16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8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14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7299158" y="5715000"/>
              <a:ext cx="465221" cy="513347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30"/>
                </a:cxn>
                <a:cxn ang="0">
                  <a:pos x="56" y="24"/>
                </a:cxn>
                <a:cxn ang="0">
                  <a:pos x="54" y="18"/>
                </a:cxn>
                <a:cxn ang="0">
                  <a:pos x="50" y="12"/>
                </a:cxn>
                <a:cxn ang="0">
                  <a:pos x="44" y="6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22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20" y="34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4" y="48"/>
                </a:cxn>
                <a:cxn ang="0">
                  <a:pos x="8" y="56"/>
                </a:cxn>
                <a:cxn ang="0">
                  <a:pos x="16" y="62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40" y="60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54" y="5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42"/>
                </a:cxn>
                <a:cxn ang="0">
                  <a:pos x="48" y="40"/>
                </a:cxn>
                <a:cxn ang="0">
                  <a:pos x="58" y="40"/>
                </a:cxn>
                <a:cxn ang="0">
                  <a:pos x="58" y="40"/>
                </a:cxn>
                <a:cxn ang="0">
                  <a:pos x="48" y="36"/>
                </a:cxn>
                <a:cxn ang="0">
                  <a:pos x="48" y="36"/>
                </a:cxn>
                <a:cxn ang="0">
                  <a:pos x="46" y="32"/>
                </a:cxn>
                <a:cxn ang="0">
                  <a:pos x="46" y="30"/>
                </a:cxn>
                <a:cxn ang="0">
                  <a:pos x="46" y="28"/>
                </a:cxn>
                <a:cxn ang="0">
                  <a:pos x="48" y="28"/>
                </a:cxn>
                <a:cxn ang="0">
                  <a:pos x="58" y="30"/>
                </a:cxn>
                <a:cxn ang="0">
                  <a:pos x="58" y="30"/>
                </a:cxn>
              </a:cxnLst>
              <a:rect l="0" t="0" r="r" b="b"/>
              <a:pathLst>
                <a:path w="58" h="64">
                  <a:moveTo>
                    <a:pt x="58" y="30"/>
                  </a:moveTo>
                  <a:lnTo>
                    <a:pt x="58" y="30"/>
                  </a:lnTo>
                  <a:lnTo>
                    <a:pt x="56" y="24"/>
                  </a:lnTo>
                  <a:lnTo>
                    <a:pt x="54" y="18"/>
                  </a:lnTo>
                  <a:lnTo>
                    <a:pt x="50" y="12"/>
                  </a:lnTo>
                  <a:lnTo>
                    <a:pt x="44" y="6"/>
                  </a:lnTo>
                  <a:lnTo>
                    <a:pt x="38" y="2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6" y="62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40" y="60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7828547" y="6003758"/>
              <a:ext cx="112295" cy="128337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4" h="16">
                  <a:moveTo>
                    <a:pt x="14" y="8"/>
                  </a:moveTo>
                  <a:lnTo>
                    <a:pt x="14" y="8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1844842" y="3164305"/>
              <a:ext cx="689811" cy="609600"/>
            </a:xfrm>
            <a:custGeom>
              <a:avLst/>
              <a:gdLst/>
              <a:ahLst/>
              <a:cxnLst>
                <a:cxn ang="0">
                  <a:pos x="46" y="76"/>
                </a:cxn>
                <a:cxn ang="0">
                  <a:pos x="46" y="76"/>
                </a:cxn>
                <a:cxn ang="0">
                  <a:pos x="54" y="74"/>
                </a:cxn>
                <a:cxn ang="0">
                  <a:pos x="62" y="72"/>
                </a:cxn>
                <a:cxn ang="0">
                  <a:pos x="70" y="66"/>
                </a:cxn>
                <a:cxn ang="0">
                  <a:pos x="78" y="60"/>
                </a:cxn>
                <a:cxn ang="0">
                  <a:pos x="84" y="50"/>
                </a:cxn>
                <a:cxn ang="0">
                  <a:pos x="86" y="38"/>
                </a:cxn>
                <a:cxn ang="0">
                  <a:pos x="86" y="30"/>
                </a:cxn>
                <a:cxn ang="0">
                  <a:pos x="84" y="22"/>
                </a:cxn>
                <a:cxn ang="0">
                  <a:pos x="84" y="22"/>
                </a:cxn>
                <a:cxn ang="0">
                  <a:pos x="80" y="12"/>
                </a:cxn>
                <a:cxn ang="0">
                  <a:pos x="78" y="10"/>
                </a:cxn>
                <a:cxn ang="0">
                  <a:pos x="76" y="10"/>
                </a:cxn>
                <a:cxn ang="0">
                  <a:pos x="70" y="14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6" y="26"/>
                </a:cxn>
                <a:cxn ang="0">
                  <a:pos x="50" y="30"/>
                </a:cxn>
                <a:cxn ang="0">
                  <a:pos x="44" y="30"/>
                </a:cxn>
                <a:cxn ang="0">
                  <a:pos x="42" y="30"/>
                </a:cxn>
                <a:cxn ang="0">
                  <a:pos x="40" y="26"/>
                </a:cxn>
                <a:cxn ang="0">
                  <a:pos x="40" y="26"/>
                </a:cxn>
                <a:cxn ang="0">
                  <a:pos x="38" y="20"/>
                </a:cxn>
                <a:cxn ang="0">
                  <a:pos x="38" y="10"/>
                </a:cxn>
                <a:cxn ang="0">
                  <a:pos x="38" y="2"/>
                </a:cxn>
                <a:cxn ang="0">
                  <a:pos x="36" y="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2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18"/>
                </a:cxn>
                <a:cxn ang="0">
                  <a:pos x="2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42"/>
                </a:cxn>
                <a:cxn ang="0">
                  <a:pos x="4" y="50"/>
                </a:cxn>
                <a:cxn ang="0">
                  <a:pos x="10" y="60"/>
                </a:cxn>
                <a:cxn ang="0">
                  <a:pos x="18" y="70"/>
                </a:cxn>
                <a:cxn ang="0">
                  <a:pos x="18" y="70"/>
                </a:cxn>
                <a:cxn ang="0">
                  <a:pos x="20" y="62"/>
                </a:cxn>
                <a:cxn ang="0">
                  <a:pos x="22" y="58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30" y="58"/>
                </a:cxn>
                <a:cxn ang="0">
                  <a:pos x="30" y="62"/>
                </a:cxn>
                <a:cxn ang="0">
                  <a:pos x="30" y="76"/>
                </a:cxn>
                <a:cxn ang="0">
                  <a:pos x="30" y="76"/>
                </a:cxn>
                <a:cxn ang="0">
                  <a:pos x="38" y="62"/>
                </a:cxn>
                <a:cxn ang="0">
                  <a:pos x="38" y="62"/>
                </a:cxn>
                <a:cxn ang="0">
                  <a:pos x="42" y="60"/>
                </a:cxn>
                <a:cxn ang="0">
                  <a:pos x="46" y="60"/>
                </a:cxn>
                <a:cxn ang="0">
                  <a:pos x="48" y="60"/>
                </a:cxn>
                <a:cxn ang="0">
                  <a:pos x="48" y="64"/>
                </a:cxn>
                <a:cxn ang="0">
                  <a:pos x="48" y="68"/>
                </a:cxn>
                <a:cxn ang="0">
                  <a:pos x="46" y="76"/>
                </a:cxn>
                <a:cxn ang="0">
                  <a:pos x="46" y="76"/>
                </a:cxn>
              </a:cxnLst>
              <a:rect l="0" t="0" r="r" b="b"/>
              <a:pathLst>
                <a:path w="86" h="76">
                  <a:moveTo>
                    <a:pt x="46" y="76"/>
                  </a:moveTo>
                  <a:lnTo>
                    <a:pt x="46" y="76"/>
                  </a:lnTo>
                  <a:lnTo>
                    <a:pt x="54" y="74"/>
                  </a:lnTo>
                  <a:lnTo>
                    <a:pt x="62" y="72"/>
                  </a:lnTo>
                  <a:lnTo>
                    <a:pt x="70" y="66"/>
                  </a:lnTo>
                  <a:lnTo>
                    <a:pt x="78" y="60"/>
                  </a:lnTo>
                  <a:lnTo>
                    <a:pt x="84" y="50"/>
                  </a:lnTo>
                  <a:lnTo>
                    <a:pt x="86" y="38"/>
                  </a:lnTo>
                  <a:lnTo>
                    <a:pt x="86" y="30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80" y="12"/>
                  </a:lnTo>
                  <a:lnTo>
                    <a:pt x="78" y="10"/>
                  </a:lnTo>
                  <a:lnTo>
                    <a:pt x="76" y="10"/>
                  </a:lnTo>
                  <a:lnTo>
                    <a:pt x="70" y="14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6" y="26"/>
                  </a:lnTo>
                  <a:lnTo>
                    <a:pt x="50" y="30"/>
                  </a:lnTo>
                  <a:lnTo>
                    <a:pt x="44" y="30"/>
                  </a:lnTo>
                  <a:lnTo>
                    <a:pt x="42" y="30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0"/>
                  </a:lnTo>
                  <a:lnTo>
                    <a:pt x="38" y="10"/>
                  </a:lnTo>
                  <a:lnTo>
                    <a:pt x="38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8"/>
                  </a:lnTo>
                  <a:lnTo>
                    <a:pt x="2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10" y="6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20" y="62"/>
                  </a:lnTo>
                  <a:lnTo>
                    <a:pt x="22" y="58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0" y="62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38" y="62"/>
                  </a:lnTo>
                  <a:lnTo>
                    <a:pt x="38" y="62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8" y="60"/>
                  </a:lnTo>
                  <a:lnTo>
                    <a:pt x="48" y="64"/>
                  </a:lnTo>
                  <a:lnTo>
                    <a:pt x="48" y="68"/>
                  </a:lnTo>
                  <a:lnTo>
                    <a:pt x="46" y="76"/>
                  </a:lnTo>
                  <a:lnTo>
                    <a:pt x="46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261937" y="3709737"/>
              <a:ext cx="657726" cy="59355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6" y="54"/>
                </a:cxn>
                <a:cxn ang="0">
                  <a:pos x="10" y="62"/>
                </a:cxn>
                <a:cxn ang="0">
                  <a:pos x="18" y="68"/>
                </a:cxn>
                <a:cxn ang="0">
                  <a:pos x="30" y="72"/>
                </a:cxn>
                <a:cxn ang="0">
                  <a:pos x="42" y="74"/>
                </a:cxn>
                <a:cxn ang="0">
                  <a:pos x="60" y="74"/>
                </a:cxn>
                <a:cxn ang="0">
                  <a:pos x="60" y="74"/>
                </a:cxn>
                <a:cxn ang="0">
                  <a:pos x="70" y="70"/>
                </a:cxn>
                <a:cxn ang="0">
                  <a:pos x="72" y="68"/>
                </a:cxn>
                <a:cxn ang="0">
                  <a:pos x="72" y="66"/>
                </a:cxn>
                <a:cxn ang="0">
                  <a:pos x="68" y="60"/>
                </a:cxn>
                <a:cxn ang="0">
                  <a:pos x="62" y="54"/>
                </a:cxn>
                <a:cxn ang="0">
                  <a:pos x="62" y="54"/>
                </a:cxn>
                <a:cxn ang="0">
                  <a:pos x="54" y="48"/>
                </a:cxn>
                <a:cxn ang="0">
                  <a:pos x="50" y="44"/>
                </a:cxn>
                <a:cxn ang="0">
                  <a:pos x="48" y="38"/>
                </a:cxn>
                <a:cxn ang="0">
                  <a:pos x="50" y="36"/>
                </a:cxn>
                <a:cxn ang="0">
                  <a:pos x="52" y="34"/>
                </a:cxn>
                <a:cxn ang="0">
                  <a:pos x="52" y="34"/>
                </a:cxn>
                <a:cxn ang="0">
                  <a:pos x="60" y="32"/>
                </a:cxn>
                <a:cxn ang="0">
                  <a:pos x="72" y="32"/>
                </a:cxn>
                <a:cxn ang="0">
                  <a:pos x="80" y="32"/>
                </a:cxn>
                <a:cxn ang="0">
                  <a:pos x="82" y="30"/>
                </a:cxn>
                <a:cxn ang="0">
                  <a:pos x="82" y="26"/>
                </a:cxn>
                <a:cxn ang="0">
                  <a:pos x="82" y="26"/>
                </a:cxn>
                <a:cxn ang="0">
                  <a:pos x="78" y="18"/>
                </a:cxn>
                <a:cxn ang="0">
                  <a:pos x="70" y="8"/>
                </a:cxn>
                <a:cxn ang="0">
                  <a:pos x="66" y="6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14" y="8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2" y="16"/>
                </a:cxn>
                <a:cxn ang="0">
                  <a:pos x="18" y="18"/>
                </a:cxn>
                <a:cxn ang="0">
                  <a:pos x="20" y="20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14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8" y="40"/>
                </a:cxn>
                <a:cxn ang="0">
                  <a:pos x="16" y="42"/>
                </a:cxn>
                <a:cxn ang="0">
                  <a:pos x="12" y="42"/>
                </a:cxn>
                <a:cxn ang="0">
                  <a:pos x="0" y="40"/>
                </a:cxn>
                <a:cxn ang="0">
                  <a:pos x="0" y="40"/>
                </a:cxn>
              </a:cxnLst>
              <a:rect l="0" t="0" r="r" b="b"/>
              <a:pathLst>
                <a:path w="82" h="74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2"/>
                  </a:lnTo>
                  <a:lnTo>
                    <a:pt x="18" y="68"/>
                  </a:lnTo>
                  <a:lnTo>
                    <a:pt x="30" y="72"/>
                  </a:lnTo>
                  <a:lnTo>
                    <a:pt x="42" y="74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70" y="70"/>
                  </a:lnTo>
                  <a:lnTo>
                    <a:pt x="72" y="68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62" y="54"/>
                  </a:lnTo>
                  <a:lnTo>
                    <a:pt x="62" y="54"/>
                  </a:lnTo>
                  <a:lnTo>
                    <a:pt x="54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50" y="36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60" y="32"/>
                  </a:lnTo>
                  <a:lnTo>
                    <a:pt x="72" y="32"/>
                  </a:lnTo>
                  <a:lnTo>
                    <a:pt x="80" y="32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0" y="8"/>
                  </a:lnTo>
                  <a:lnTo>
                    <a:pt x="66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14" y="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2" y="16"/>
                  </a:lnTo>
                  <a:lnTo>
                    <a:pt x="18" y="18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4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8" y="40"/>
                  </a:lnTo>
                  <a:lnTo>
                    <a:pt x="16" y="42"/>
                  </a:lnTo>
                  <a:lnTo>
                    <a:pt x="12" y="42"/>
                  </a:lnTo>
                  <a:lnTo>
                    <a:pt x="0" y="4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1620253" y="4030579"/>
              <a:ext cx="657726" cy="609600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4" y="4"/>
                </a:cxn>
                <a:cxn ang="0">
                  <a:pos x="16" y="10"/>
                </a:cxn>
                <a:cxn ang="0">
                  <a:pos x="8" y="16"/>
                </a:cxn>
                <a:cxn ang="0">
                  <a:pos x="2" y="26"/>
                </a:cxn>
                <a:cxn ang="0">
                  <a:pos x="0" y="3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6" y="64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8" y="50"/>
                </a:cxn>
                <a:cxn ang="0">
                  <a:pos x="34" y="46"/>
                </a:cxn>
                <a:cxn ang="0">
                  <a:pos x="40" y="46"/>
                </a:cxn>
                <a:cxn ang="0">
                  <a:pos x="42" y="4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6" y="56"/>
                </a:cxn>
                <a:cxn ang="0">
                  <a:pos x="46" y="66"/>
                </a:cxn>
                <a:cxn ang="0">
                  <a:pos x="46" y="74"/>
                </a:cxn>
                <a:cxn ang="0">
                  <a:pos x="48" y="76"/>
                </a:cxn>
                <a:cxn ang="0">
                  <a:pos x="52" y="76"/>
                </a:cxn>
                <a:cxn ang="0">
                  <a:pos x="52" y="76"/>
                </a:cxn>
                <a:cxn ang="0">
                  <a:pos x="62" y="72"/>
                </a:cxn>
                <a:cxn ang="0">
                  <a:pos x="72" y="66"/>
                </a:cxn>
                <a:cxn ang="0">
                  <a:pos x="76" y="62"/>
                </a:cxn>
                <a:cxn ang="0">
                  <a:pos x="78" y="58"/>
                </a:cxn>
                <a:cxn ang="0">
                  <a:pos x="80" y="50"/>
                </a:cxn>
                <a:cxn ang="0">
                  <a:pos x="82" y="44"/>
                </a:cxn>
                <a:cxn ang="0">
                  <a:pos x="82" y="44"/>
                </a:cxn>
                <a:cxn ang="0">
                  <a:pos x="82" y="34"/>
                </a:cxn>
                <a:cxn ang="0">
                  <a:pos x="78" y="26"/>
                </a:cxn>
                <a:cxn ang="0">
                  <a:pos x="74" y="16"/>
                </a:cxn>
                <a:cxn ang="0">
                  <a:pos x="66" y="6"/>
                </a:cxn>
                <a:cxn ang="0">
                  <a:pos x="66" y="6"/>
                </a:cxn>
                <a:cxn ang="0">
                  <a:pos x="64" y="14"/>
                </a:cxn>
                <a:cxn ang="0">
                  <a:pos x="62" y="18"/>
                </a:cxn>
                <a:cxn ang="0">
                  <a:pos x="60" y="20"/>
                </a:cxn>
                <a:cxn ang="0">
                  <a:pos x="58" y="20"/>
                </a:cxn>
                <a:cxn ang="0">
                  <a:pos x="58" y="20"/>
                </a:cxn>
                <a:cxn ang="0">
                  <a:pos x="54" y="18"/>
                </a:cxn>
                <a:cxn ang="0">
                  <a:pos x="54" y="1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6"/>
                </a:cxn>
                <a:cxn ang="0">
                  <a:pos x="38" y="16"/>
                </a:cxn>
                <a:cxn ang="0">
                  <a:pos x="36" y="16"/>
                </a:cxn>
                <a:cxn ang="0">
                  <a:pos x="36" y="12"/>
                </a:cxn>
                <a:cxn ang="0">
                  <a:pos x="36" y="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2" h="76">
                  <a:moveTo>
                    <a:pt x="38" y="0"/>
                  </a:moveTo>
                  <a:lnTo>
                    <a:pt x="38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6" y="10"/>
                  </a:lnTo>
                  <a:lnTo>
                    <a:pt x="8" y="16"/>
                  </a:lnTo>
                  <a:lnTo>
                    <a:pt x="2" y="26"/>
                  </a:lnTo>
                  <a:lnTo>
                    <a:pt x="0" y="3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6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40" y="46"/>
                  </a:lnTo>
                  <a:lnTo>
                    <a:pt x="42" y="4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6" y="56"/>
                  </a:lnTo>
                  <a:lnTo>
                    <a:pt x="46" y="66"/>
                  </a:lnTo>
                  <a:lnTo>
                    <a:pt x="46" y="74"/>
                  </a:lnTo>
                  <a:lnTo>
                    <a:pt x="48" y="76"/>
                  </a:lnTo>
                  <a:lnTo>
                    <a:pt x="52" y="76"/>
                  </a:lnTo>
                  <a:lnTo>
                    <a:pt x="52" y="76"/>
                  </a:lnTo>
                  <a:lnTo>
                    <a:pt x="62" y="72"/>
                  </a:lnTo>
                  <a:lnTo>
                    <a:pt x="72" y="66"/>
                  </a:lnTo>
                  <a:lnTo>
                    <a:pt x="76" y="62"/>
                  </a:lnTo>
                  <a:lnTo>
                    <a:pt x="78" y="58"/>
                  </a:lnTo>
                  <a:lnTo>
                    <a:pt x="80" y="50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82" y="34"/>
                  </a:lnTo>
                  <a:lnTo>
                    <a:pt x="78" y="26"/>
                  </a:lnTo>
                  <a:lnTo>
                    <a:pt x="74" y="16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4" y="14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8" y="20"/>
                  </a:lnTo>
                  <a:lnTo>
                    <a:pt x="54" y="18"/>
                  </a:lnTo>
                  <a:lnTo>
                    <a:pt x="54" y="1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6"/>
                  </a:lnTo>
                  <a:lnTo>
                    <a:pt x="38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1219200" y="3485147"/>
              <a:ext cx="657726" cy="609600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82" y="34"/>
                </a:cxn>
                <a:cxn ang="0">
                  <a:pos x="80" y="28"/>
                </a:cxn>
                <a:cxn ang="0">
                  <a:pos x="76" y="22"/>
                </a:cxn>
                <a:cxn ang="0">
                  <a:pos x="72" y="14"/>
                </a:cxn>
                <a:cxn ang="0">
                  <a:pos x="64" y="8"/>
                </a:cxn>
                <a:cxn ang="0">
                  <a:pos x="52" y="2"/>
                </a:cxn>
                <a:cxn ang="0">
                  <a:pos x="4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14" y="14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6" y="26"/>
                </a:cxn>
                <a:cxn ang="0">
                  <a:pos x="32" y="32"/>
                </a:cxn>
                <a:cxn ang="0">
                  <a:pos x="32" y="36"/>
                </a:cxn>
                <a:cxn ang="0">
                  <a:pos x="32" y="38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42"/>
                </a:cxn>
                <a:cxn ang="0">
                  <a:pos x="10" y="42"/>
                </a:cxn>
                <a:cxn ang="0">
                  <a:pos x="2" y="42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6" y="70"/>
                </a:cxn>
                <a:cxn ang="0">
                  <a:pos x="22" y="72"/>
                </a:cxn>
                <a:cxn ang="0">
                  <a:pos x="28" y="74"/>
                </a:cxn>
                <a:cxn ang="0">
                  <a:pos x="38" y="76"/>
                </a:cxn>
                <a:cxn ang="0">
                  <a:pos x="38" y="76"/>
                </a:cxn>
                <a:cxn ang="0">
                  <a:pos x="46" y="74"/>
                </a:cxn>
                <a:cxn ang="0">
                  <a:pos x="56" y="72"/>
                </a:cxn>
                <a:cxn ang="0">
                  <a:pos x="68" y="66"/>
                </a:cxn>
                <a:cxn ang="0">
                  <a:pos x="78" y="60"/>
                </a:cxn>
                <a:cxn ang="0">
                  <a:pos x="78" y="60"/>
                </a:cxn>
                <a:cxn ang="0">
                  <a:pos x="68" y="58"/>
                </a:cxn>
                <a:cxn ang="0">
                  <a:pos x="62" y="56"/>
                </a:cxn>
                <a:cxn ang="0">
                  <a:pos x="62" y="54"/>
                </a:cxn>
                <a:cxn ang="0">
                  <a:pos x="60" y="52"/>
                </a:cxn>
                <a:cxn ang="0">
                  <a:pos x="60" y="52"/>
                </a:cxn>
                <a:cxn ang="0">
                  <a:pos x="64" y="50"/>
                </a:cxn>
                <a:cxn ang="0">
                  <a:pos x="68" y="48"/>
                </a:cxn>
                <a:cxn ang="0">
                  <a:pos x="82" y="48"/>
                </a:cxn>
                <a:cxn ang="0">
                  <a:pos x="82" y="48"/>
                </a:cxn>
                <a:cxn ang="0">
                  <a:pos x="68" y="42"/>
                </a:cxn>
                <a:cxn ang="0">
                  <a:pos x="68" y="42"/>
                </a:cxn>
                <a:cxn ang="0">
                  <a:pos x="66" y="38"/>
                </a:cxn>
                <a:cxn ang="0">
                  <a:pos x="64" y="34"/>
                </a:cxn>
                <a:cxn ang="0">
                  <a:pos x="66" y="34"/>
                </a:cxn>
                <a:cxn ang="0">
                  <a:pos x="68" y="32"/>
                </a:cxn>
                <a:cxn ang="0">
                  <a:pos x="82" y="34"/>
                </a:cxn>
                <a:cxn ang="0">
                  <a:pos x="82" y="34"/>
                </a:cxn>
              </a:cxnLst>
              <a:rect l="0" t="0" r="r" b="b"/>
              <a:pathLst>
                <a:path w="82" h="76">
                  <a:moveTo>
                    <a:pt x="82" y="34"/>
                  </a:moveTo>
                  <a:lnTo>
                    <a:pt x="82" y="34"/>
                  </a:lnTo>
                  <a:lnTo>
                    <a:pt x="80" y="28"/>
                  </a:lnTo>
                  <a:lnTo>
                    <a:pt x="76" y="22"/>
                  </a:lnTo>
                  <a:lnTo>
                    <a:pt x="72" y="14"/>
                  </a:lnTo>
                  <a:lnTo>
                    <a:pt x="64" y="8"/>
                  </a:lnTo>
                  <a:lnTo>
                    <a:pt x="52" y="2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4" y="14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6" y="26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0" y="66"/>
                  </a:lnTo>
                  <a:lnTo>
                    <a:pt x="16" y="70"/>
                  </a:lnTo>
                  <a:lnTo>
                    <a:pt x="22" y="72"/>
                  </a:lnTo>
                  <a:lnTo>
                    <a:pt x="28" y="74"/>
                  </a:lnTo>
                  <a:lnTo>
                    <a:pt x="38" y="76"/>
                  </a:lnTo>
                  <a:lnTo>
                    <a:pt x="38" y="76"/>
                  </a:lnTo>
                  <a:lnTo>
                    <a:pt x="46" y="74"/>
                  </a:lnTo>
                  <a:lnTo>
                    <a:pt x="56" y="72"/>
                  </a:lnTo>
                  <a:lnTo>
                    <a:pt x="68" y="66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68" y="58"/>
                  </a:lnTo>
                  <a:lnTo>
                    <a:pt x="62" y="56"/>
                  </a:lnTo>
                  <a:lnTo>
                    <a:pt x="62" y="54"/>
                  </a:lnTo>
                  <a:lnTo>
                    <a:pt x="60" y="52"/>
                  </a:lnTo>
                  <a:lnTo>
                    <a:pt x="60" y="52"/>
                  </a:lnTo>
                  <a:lnTo>
                    <a:pt x="64" y="50"/>
                  </a:lnTo>
                  <a:lnTo>
                    <a:pt x="68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68" y="42"/>
                  </a:lnTo>
                  <a:lnTo>
                    <a:pt x="68" y="42"/>
                  </a:lnTo>
                  <a:lnTo>
                    <a:pt x="66" y="38"/>
                  </a:lnTo>
                  <a:lnTo>
                    <a:pt x="64" y="34"/>
                  </a:lnTo>
                  <a:lnTo>
                    <a:pt x="66" y="34"/>
                  </a:lnTo>
                  <a:lnTo>
                    <a:pt x="68" y="32"/>
                  </a:lnTo>
                  <a:lnTo>
                    <a:pt x="82" y="34"/>
                  </a:lnTo>
                  <a:lnTo>
                    <a:pt x="82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1989221" y="3822032"/>
              <a:ext cx="160421" cy="144379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6" y="2"/>
                </a:cxn>
                <a:cxn ang="0">
                  <a:pos x="18" y="6"/>
                </a:cxn>
                <a:cxn ang="0">
                  <a:pos x="20" y="10"/>
                </a:cxn>
                <a:cxn ang="0">
                  <a:pos x="20" y="10"/>
                </a:cxn>
              </a:cxnLst>
              <a:rect l="0" t="0" r="r" b="b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1812758" y="-894347"/>
              <a:ext cx="786063" cy="673768"/>
            </a:xfrm>
            <a:custGeom>
              <a:avLst/>
              <a:gdLst/>
              <a:ahLst/>
              <a:cxnLst>
                <a:cxn ang="0">
                  <a:pos x="18" y="76"/>
                </a:cxn>
                <a:cxn ang="0">
                  <a:pos x="18" y="76"/>
                </a:cxn>
                <a:cxn ang="0">
                  <a:pos x="24" y="80"/>
                </a:cxn>
                <a:cxn ang="0">
                  <a:pos x="34" y="82"/>
                </a:cxn>
                <a:cxn ang="0">
                  <a:pos x="44" y="84"/>
                </a:cxn>
                <a:cxn ang="0">
                  <a:pos x="56" y="82"/>
                </a:cxn>
                <a:cxn ang="0">
                  <a:pos x="68" y="78"/>
                </a:cxn>
                <a:cxn ang="0">
                  <a:pos x="80" y="70"/>
                </a:cxn>
                <a:cxn ang="0">
                  <a:pos x="86" y="64"/>
                </a:cxn>
                <a:cxn ang="0">
                  <a:pos x="92" y="56"/>
                </a:cxn>
                <a:cxn ang="0">
                  <a:pos x="92" y="56"/>
                </a:cxn>
                <a:cxn ang="0">
                  <a:pos x="98" y="46"/>
                </a:cxn>
                <a:cxn ang="0">
                  <a:pos x="96" y="42"/>
                </a:cxn>
                <a:cxn ang="0">
                  <a:pos x="96" y="42"/>
                </a:cxn>
                <a:cxn ang="0">
                  <a:pos x="88" y="40"/>
                </a:cxn>
                <a:cxn ang="0">
                  <a:pos x="78" y="42"/>
                </a:cxn>
                <a:cxn ang="0">
                  <a:pos x="78" y="42"/>
                </a:cxn>
                <a:cxn ang="0">
                  <a:pos x="68" y="42"/>
                </a:cxn>
                <a:cxn ang="0">
                  <a:pos x="58" y="42"/>
                </a:cxn>
                <a:cxn ang="0">
                  <a:pos x="54" y="38"/>
                </a:cxn>
                <a:cxn ang="0">
                  <a:pos x="52" y="36"/>
                </a:cxn>
                <a:cxn ang="0">
                  <a:pos x="54" y="32"/>
                </a:cxn>
                <a:cxn ang="0">
                  <a:pos x="54" y="32"/>
                </a:cxn>
                <a:cxn ang="0">
                  <a:pos x="58" y="26"/>
                </a:cxn>
                <a:cxn ang="0">
                  <a:pos x="66" y="18"/>
                </a:cxn>
                <a:cxn ang="0">
                  <a:pos x="72" y="10"/>
                </a:cxn>
                <a:cxn ang="0">
                  <a:pos x="72" y="8"/>
                </a:cxn>
                <a:cxn ang="0">
                  <a:pos x="68" y="6"/>
                </a:cxn>
                <a:cxn ang="0">
                  <a:pos x="68" y="6"/>
                </a:cxn>
                <a:cxn ang="0">
                  <a:pos x="58" y="2"/>
                </a:cxn>
                <a:cxn ang="0">
                  <a:pos x="46" y="0"/>
                </a:cxn>
                <a:cxn ang="0">
                  <a:pos x="38" y="0"/>
                </a:cxn>
                <a:cxn ang="0">
                  <a:pos x="32" y="4"/>
                </a:cxn>
                <a:cxn ang="0">
                  <a:pos x="24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8" y="48"/>
                </a:cxn>
                <a:cxn ang="0">
                  <a:pos x="14" y="46"/>
                </a:cxn>
                <a:cxn ang="0">
                  <a:pos x="16" y="46"/>
                </a:cxn>
                <a:cxn ang="0">
                  <a:pos x="18" y="46"/>
                </a:cxn>
                <a:cxn ang="0">
                  <a:pos x="18" y="46"/>
                </a:cxn>
                <a:cxn ang="0">
                  <a:pos x="20" y="52"/>
                </a:cxn>
                <a:cxn ang="0">
                  <a:pos x="16" y="56"/>
                </a:cxn>
                <a:cxn ang="0">
                  <a:pos x="6" y="66"/>
                </a:cxn>
                <a:cxn ang="0">
                  <a:pos x="6" y="66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26" y="60"/>
                </a:cxn>
                <a:cxn ang="0">
                  <a:pos x="30" y="62"/>
                </a:cxn>
                <a:cxn ang="0">
                  <a:pos x="30" y="64"/>
                </a:cxn>
                <a:cxn ang="0">
                  <a:pos x="30" y="68"/>
                </a:cxn>
                <a:cxn ang="0">
                  <a:pos x="24" y="72"/>
                </a:cxn>
                <a:cxn ang="0">
                  <a:pos x="18" y="76"/>
                </a:cxn>
                <a:cxn ang="0">
                  <a:pos x="18" y="76"/>
                </a:cxn>
              </a:cxnLst>
              <a:rect l="0" t="0" r="r" b="b"/>
              <a:pathLst>
                <a:path w="98" h="84">
                  <a:moveTo>
                    <a:pt x="18" y="76"/>
                  </a:moveTo>
                  <a:lnTo>
                    <a:pt x="18" y="76"/>
                  </a:lnTo>
                  <a:lnTo>
                    <a:pt x="24" y="80"/>
                  </a:lnTo>
                  <a:lnTo>
                    <a:pt x="34" y="82"/>
                  </a:lnTo>
                  <a:lnTo>
                    <a:pt x="44" y="84"/>
                  </a:lnTo>
                  <a:lnTo>
                    <a:pt x="56" y="82"/>
                  </a:lnTo>
                  <a:lnTo>
                    <a:pt x="68" y="78"/>
                  </a:lnTo>
                  <a:lnTo>
                    <a:pt x="80" y="70"/>
                  </a:lnTo>
                  <a:lnTo>
                    <a:pt x="86" y="64"/>
                  </a:lnTo>
                  <a:lnTo>
                    <a:pt x="92" y="56"/>
                  </a:lnTo>
                  <a:lnTo>
                    <a:pt x="92" y="56"/>
                  </a:lnTo>
                  <a:lnTo>
                    <a:pt x="98" y="4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88" y="40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68" y="42"/>
                  </a:lnTo>
                  <a:lnTo>
                    <a:pt x="58" y="42"/>
                  </a:lnTo>
                  <a:lnTo>
                    <a:pt x="54" y="38"/>
                  </a:lnTo>
                  <a:lnTo>
                    <a:pt x="52" y="36"/>
                  </a:lnTo>
                  <a:lnTo>
                    <a:pt x="54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66" y="1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58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6" y="30"/>
                  </a:lnTo>
                  <a:lnTo>
                    <a:pt x="2" y="40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8" y="48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0" y="52"/>
                  </a:lnTo>
                  <a:lnTo>
                    <a:pt x="16" y="56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0" y="62"/>
                  </a:lnTo>
                  <a:lnTo>
                    <a:pt x="30" y="64"/>
                  </a:lnTo>
                  <a:lnTo>
                    <a:pt x="30" y="68"/>
                  </a:lnTo>
                  <a:lnTo>
                    <a:pt x="24" y="72"/>
                  </a:lnTo>
                  <a:lnTo>
                    <a:pt x="18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1700463" y="-188495"/>
              <a:ext cx="721895" cy="705853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8" y="18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6" y="64"/>
                </a:cxn>
                <a:cxn ang="0">
                  <a:pos x="14" y="74"/>
                </a:cxn>
                <a:cxn ang="0">
                  <a:pos x="20" y="80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0" y="88"/>
                </a:cxn>
                <a:cxn ang="0">
                  <a:pos x="44" y="86"/>
                </a:cxn>
                <a:cxn ang="0">
                  <a:pos x="46" y="86"/>
                </a:cxn>
                <a:cxn ang="0">
                  <a:pos x="46" y="78"/>
                </a:cxn>
                <a:cxn ang="0">
                  <a:pos x="46" y="70"/>
                </a:cxn>
                <a:cxn ang="0">
                  <a:pos x="46" y="70"/>
                </a:cxn>
                <a:cxn ang="0">
                  <a:pos x="46" y="60"/>
                </a:cxn>
                <a:cxn ang="0">
                  <a:pos x="46" y="54"/>
                </a:cxn>
                <a:cxn ang="0">
                  <a:pos x="50" y="48"/>
                </a:cxn>
                <a:cxn ang="0">
                  <a:pos x="52" y="46"/>
                </a:cxn>
                <a:cxn ang="0">
                  <a:pos x="56" y="48"/>
                </a:cxn>
                <a:cxn ang="0">
                  <a:pos x="56" y="48"/>
                </a:cxn>
                <a:cxn ang="0">
                  <a:pos x="64" y="52"/>
                </a:cxn>
                <a:cxn ang="0">
                  <a:pos x="72" y="58"/>
                </a:cxn>
                <a:cxn ang="0">
                  <a:pos x="78" y="62"/>
                </a:cxn>
                <a:cxn ang="0">
                  <a:pos x="82" y="62"/>
                </a:cxn>
                <a:cxn ang="0">
                  <a:pos x="84" y="58"/>
                </a:cxn>
                <a:cxn ang="0">
                  <a:pos x="84" y="58"/>
                </a:cxn>
                <a:cxn ang="0">
                  <a:pos x="88" y="50"/>
                </a:cxn>
                <a:cxn ang="0">
                  <a:pos x="90" y="38"/>
                </a:cxn>
                <a:cxn ang="0">
                  <a:pos x="90" y="32"/>
                </a:cxn>
                <a:cxn ang="0">
                  <a:pos x="88" y="26"/>
                </a:cxn>
                <a:cxn ang="0">
                  <a:pos x="84" y="20"/>
                </a:cxn>
                <a:cxn ang="0">
                  <a:pos x="78" y="14"/>
                </a:cxn>
                <a:cxn ang="0">
                  <a:pos x="78" y="14"/>
                </a:cxn>
                <a:cxn ang="0">
                  <a:pos x="70" y="8"/>
                </a:cxn>
                <a:cxn ang="0">
                  <a:pos x="60" y="4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38" y="8"/>
                </a:cxn>
                <a:cxn ang="0">
                  <a:pos x="42" y="12"/>
                </a:cxn>
                <a:cxn ang="0">
                  <a:pos x="42" y="16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90" h="88">
                  <a:moveTo>
                    <a:pt x="8" y="18"/>
                  </a:moveTo>
                  <a:lnTo>
                    <a:pt x="8" y="18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6" y="64"/>
                  </a:lnTo>
                  <a:lnTo>
                    <a:pt x="14" y="74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0" y="88"/>
                  </a:lnTo>
                  <a:lnTo>
                    <a:pt x="44" y="86"/>
                  </a:lnTo>
                  <a:lnTo>
                    <a:pt x="46" y="86"/>
                  </a:lnTo>
                  <a:lnTo>
                    <a:pt x="46" y="78"/>
                  </a:lnTo>
                  <a:lnTo>
                    <a:pt x="46" y="70"/>
                  </a:lnTo>
                  <a:lnTo>
                    <a:pt x="46" y="7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4" y="52"/>
                  </a:lnTo>
                  <a:lnTo>
                    <a:pt x="72" y="58"/>
                  </a:lnTo>
                  <a:lnTo>
                    <a:pt x="78" y="62"/>
                  </a:lnTo>
                  <a:lnTo>
                    <a:pt x="82" y="62"/>
                  </a:lnTo>
                  <a:lnTo>
                    <a:pt x="84" y="58"/>
                  </a:lnTo>
                  <a:lnTo>
                    <a:pt x="84" y="58"/>
                  </a:lnTo>
                  <a:lnTo>
                    <a:pt x="88" y="50"/>
                  </a:lnTo>
                  <a:lnTo>
                    <a:pt x="90" y="38"/>
                  </a:lnTo>
                  <a:lnTo>
                    <a:pt x="90" y="32"/>
                  </a:lnTo>
                  <a:lnTo>
                    <a:pt x="88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8" y="14"/>
                  </a:lnTo>
                  <a:lnTo>
                    <a:pt x="70" y="8"/>
                  </a:lnTo>
                  <a:lnTo>
                    <a:pt x="60" y="4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8" y="8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6" y="18"/>
                  </a:lnTo>
                  <a:lnTo>
                    <a:pt x="32" y="1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882316" y="-300789"/>
              <a:ext cx="770021" cy="657726"/>
            </a:xfrm>
            <a:custGeom>
              <a:avLst/>
              <a:gdLst/>
              <a:ahLst/>
              <a:cxnLst>
                <a:cxn ang="0">
                  <a:pos x="78" y="6"/>
                </a:cxn>
                <a:cxn ang="0">
                  <a:pos x="78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28" y="4"/>
                </a:cxn>
                <a:cxn ang="0">
                  <a:pos x="16" y="12"/>
                </a:cxn>
                <a:cxn ang="0">
                  <a:pos x="4" y="26"/>
                </a:cxn>
                <a:cxn ang="0">
                  <a:pos x="4" y="26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8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8" y="40"/>
                </a:cxn>
                <a:cxn ang="0">
                  <a:pos x="36" y="42"/>
                </a:cxn>
                <a:cxn ang="0">
                  <a:pos x="42" y="44"/>
                </a:cxn>
                <a:cxn ang="0">
                  <a:pos x="42" y="46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36" y="58"/>
                </a:cxn>
                <a:cxn ang="0">
                  <a:pos x="28" y="64"/>
                </a:cxn>
                <a:cxn ang="0">
                  <a:pos x="24" y="72"/>
                </a:cxn>
                <a:cxn ang="0">
                  <a:pos x="24" y="74"/>
                </a:cxn>
                <a:cxn ang="0">
                  <a:pos x="26" y="76"/>
                </a:cxn>
                <a:cxn ang="0">
                  <a:pos x="26" y="76"/>
                </a:cxn>
                <a:cxn ang="0">
                  <a:pos x="36" y="80"/>
                </a:cxn>
                <a:cxn ang="0">
                  <a:pos x="48" y="82"/>
                </a:cxn>
                <a:cxn ang="0">
                  <a:pos x="56" y="80"/>
                </a:cxn>
                <a:cxn ang="0">
                  <a:pos x="62" y="78"/>
                </a:cxn>
                <a:cxn ang="0">
                  <a:pos x="70" y="74"/>
                </a:cxn>
                <a:cxn ang="0">
                  <a:pos x="78" y="70"/>
                </a:cxn>
                <a:cxn ang="0">
                  <a:pos x="78" y="70"/>
                </a:cxn>
                <a:cxn ang="0">
                  <a:pos x="84" y="62"/>
                </a:cxn>
                <a:cxn ang="0">
                  <a:pos x="88" y="52"/>
                </a:cxn>
                <a:cxn ang="0">
                  <a:pos x="94" y="40"/>
                </a:cxn>
                <a:cxn ang="0">
                  <a:pos x="96" y="28"/>
                </a:cxn>
                <a:cxn ang="0">
                  <a:pos x="96" y="28"/>
                </a:cxn>
                <a:cxn ang="0">
                  <a:pos x="88" y="34"/>
                </a:cxn>
                <a:cxn ang="0">
                  <a:pos x="82" y="36"/>
                </a:cxn>
                <a:cxn ang="0">
                  <a:pos x="78" y="36"/>
                </a:cxn>
                <a:cxn ang="0">
                  <a:pos x="76" y="36"/>
                </a:cxn>
                <a:cxn ang="0">
                  <a:pos x="76" y="36"/>
                </a:cxn>
                <a:cxn ang="0">
                  <a:pos x="76" y="32"/>
                </a:cxn>
                <a:cxn ang="0">
                  <a:pos x="78" y="26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68" y="22"/>
                </a:cxn>
                <a:cxn ang="0">
                  <a:pos x="64" y="20"/>
                </a:cxn>
                <a:cxn ang="0">
                  <a:pos x="64" y="18"/>
                </a:cxn>
                <a:cxn ang="0">
                  <a:pos x="66" y="14"/>
                </a:cxn>
                <a:cxn ang="0">
                  <a:pos x="78" y="6"/>
                </a:cxn>
                <a:cxn ang="0">
                  <a:pos x="78" y="6"/>
                </a:cxn>
              </a:cxnLst>
              <a:rect l="0" t="0" r="r" b="b"/>
              <a:pathLst>
                <a:path w="96" h="82">
                  <a:moveTo>
                    <a:pt x="78" y="6"/>
                  </a:moveTo>
                  <a:lnTo>
                    <a:pt x="78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28" y="4"/>
                  </a:lnTo>
                  <a:lnTo>
                    <a:pt x="16" y="12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8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8" y="40"/>
                  </a:lnTo>
                  <a:lnTo>
                    <a:pt x="36" y="42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36" y="58"/>
                  </a:lnTo>
                  <a:lnTo>
                    <a:pt x="28" y="64"/>
                  </a:lnTo>
                  <a:lnTo>
                    <a:pt x="24" y="72"/>
                  </a:lnTo>
                  <a:lnTo>
                    <a:pt x="24" y="74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36" y="80"/>
                  </a:lnTo>
                  <a:lnTo>
                    <a:pt x="48" y="82"/>
                  </a:lnTo>
                  <a:lnTo>
                    <a:pt x="56" y="80"/>
                  </a:lnTo>
                  <a:lnTo>
                    <a:pt x="62" y="78"/>
                  </a:lnTo>
                  <a:lnTo>
                    <a:pt x="70" y="74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4" y="62"/>
                  </a:lnTo>
                  <a:lnTo>
                    <a:pt x="88" y="52"/>
                  </a:lnTo>
                  <a:lnTo>
                    <a:pt x="94" y="40"/>
                  </a:lnTo>
                  <a:lnTo>
                    <a:pt x="96" y="28"/>
                  </a:lnTo>
                  <a:lnTo>
                    <a:pt x="96" y="28"/>
                  </a:lnTo>
                  <a:lnTo>
                    <a:pt x="88" y="34"/>
                  </a:lnTo>
                  <a:lnTo>
                    <a:pt x="82" y="36"/>
                  </a:lnTo>
                  <a:lnTo>
                    <a:pt x="78" y="36"/>
                  </a:lnTo>
                  <a:lnTo>
                    <a:pt x="76" y="36"/>
                  </a:lnTo>
                  <a:lnTo>
                    <a:pt x="76" y="36"/>
                  </a:lnTo>
                  <a:lnTo>
                    <a:pt x="76" y="32"/>
                  </a:lnTo>
                  <a:lnTo>
                    <a:pt x="78" y="26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74" y="22"/>
                  </a:lnTo>
                  <a:lnTo>
                    <a:pt x="74" y="22"/>
                  </a:lnTo>
                  <a:lnTo>
                    <a:pt x="68" y="22"/>
                  </a:lnTo>
                  <a:lnTo>
                    <a:pt x="64" y="20"/>
                  </a:lnTo>
                  <a:lnTo>
                    <a:pt x="64" y="18"/>
                  </a:lnTo>
                  <a:lnTo>
                    <a:pt x="66" y="14"/>
                  </a:lnTo>
                  <a:lnTo>
                    <a:pt x="78" y="6"/>
                  </a:lnTo>
                  <a:lnTo>
                    <a:pt x="78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1042737" y="-1054768"/>
              <a:ext cx="721895" cy="689811"/>
            </a:xfrm>
            <a:custGeom>
              <a:avLst/>
              <a:gdLst/>
              <a:ahLst/>
              <a:cxnLst>
                <a:cxn ang="0">
                  <a:pos x="82" y="68"/>
                </a:cxn>
                <a:cxn ang="0">
                  <a:pos x="82" y="68"/>
                </a:cxn>
                <a:cxn ang="0">
                  <a:pos x="86" y="62"/>
                </a:cxn>
                <a:cxn ang="0">
                  <a:pos x="88" y="54"/>
                </a:cxn>
                <a:cxn ang="0">
                  <a:pos x="90" y="44"/>
                </a:cxn>
                <a:cxn ang="0">
                  <a:pos x="90" y="34"/>
                </a:cxn>
                <a:cxn ang="0">
                  <a:pos x="84" y="24"/>
                </a:cxn>
                <a:cxn ang="0">
                  <a:pos x="76" y="12"/>
                </a:cxn>
                <a:cxn ang="0">
                  <a:pos x="70" y="8"/>
                </a:cxn>
                <a:cxn ang="0">
                  <a:pos x="62" y="4"/>
                </a:cxn>
                <a:cxn ang="0">
                  <a:pos x="62" y="4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4" y="8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44" y="26"/>
                </a:cxn>
                <a:cxn ang="0">
                  <a:pos x="44" y="34"/>
                </a:cxn>
                <a:cxn ang="0">
                  <a:pos x="40" y="38"/>
                </a:cxn>
                <a:cxn ang="0">
                  <a:pos x="38" y="40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26" y="36"/>
                </a:cxn>
                <a:cxn ang="0">
                  <a:pos x="18" y="30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6" y="28"/>
                </a:cxn>
                <a:cxn ang="0">
                  <a:pos x="6" y="28"/>
                </a:cxn>
                <a:cxn ang="0">
                  <a:pos x="2" y="38"/>
                </a:cxn>
                <a:cxn ang="0">
                  <a:pos x="0" y="48"/>
                </a:cxn>
                <a:cxn ang="0">
                  <a:pos x="0" y="54"/>
                </a:cxn>
                <a:cxn ang="0">
                  <a:pos x="2" y="60"/>
                </a:cxn>
                <a:cxn ang="0">
                  <a:pos x="6" y="68"/>
                </a:cxn>
                <a:cxn ang="0">
                  <a:pos x="12" y="74"/>
                </a:cxn>
                <a:cxn ang="0">
                  <a:pos x="12" y="74"/>
                </a:cxn>
                <a:cxn ang="0">
                  <a:pos x="20" y="78"/>
                </a:cxn>
                <a:cxn ang="0">
                  <a:pos x="30" y="82"/>
                </a:cxn>
                <a:cxn ang="0">
                  <a:pos x="42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0"/>
                </a:cxn>
                <a:cxn ang="0">
                  <a:pos x="48" y="74"/>
                </a:cxn>
                <a:cxn ang="0">
                  <a:pos x="48" y="72"/>
                </a:cxn>
                <a:cxn ang="0">
                  <a:pos x="50" y="70"/>
                </a:cxn>
                <a:cxn ang="0">
                  <a:pos x="50" y="70"/>
                </a:cxn>
                <a:cxn ang="0">
                  <a:pos x="54" y="68"/>
                </a:cxn>
                <a:cxn ang="0">
                  <a:pos x="58" y="70"/>
                </a:cxn>
                <a:cxn ang="0">
                  <a:pos x="70" y="80"/>
                </a:cxn>
                <a:cxn ang="0">
                  <a:pos x="70" y="80"/>
                </a:cxn>
                <a:cxn ang="0">
                  <a:pos x="64" y="66"/>
                </a:cxn>
                <a:cxn ang="0">
                  <a:pos x="64" y="66"/>
                </a:cxn>
                <a:cxn ang="0">
                  <a:pos x="64" y="62"/>
                </a:cxn>
                <a:cxn ang="0">
                  <a:pos x="66" y="58"/>
                </a:cxn>
                <a:cxn ang="0">
                  <a:pos x="70" y="58"/>
                </a:cxn>
                <a:cxn ang="0">
                  <a:pos x="72" y="58"/>
                </a:cxn>
                <a:cxn ang="0">
                  <a:pos x="76" y="62"/>
                </a:cxn>
                <a:cxn ang="0">
                  <a:pos x="82" y="68"/>
                </a:cxn>
                <a:cxn ang="0">
                  <a:pos x="82" y="68"/>
                </a:cxn>
              </a:cxnLst>
              <a:rect l="0" t="0" r="r" b="b"/>
              <a:pathLst>
                <a:path w="90" h="86">
                  <a:moveTo>
                    <a:pt x="82" y="68"/>
                  </a:moveTo>
                  <a:lnTo>
                    <a:pt x="82" y="68"/>
                  </a:lnTo>
                  <a:lnTo>
                    <a:pt x="86" y="62"/>
                  </a:lnTo>
                  <a:lnTo>
                    <a:pt x="88" y="54"/>
                  </a:lnTo>
                  <a:lnTo>
                    <a:pt x="90" y="44"/>
                  </a:lnTo>
                  <a:lnTo>
                    <a:pt x="90" y="34"/>
                  </a:lnTo>
                  <a:lnTo>
                    <a:pt x="84" y="24"/>
                  </a:lnTo>
                  <a:lnTo>
                    <a:pt x="76" y="12"/>
                  </a:lnTo>
                  <a:lnTo>
                    <a:pt x="70" y="8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4" y="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4" y="26"/>
                  </a:lnTo>
                  <a:lnTo>
                    <a:pt x="44" y="34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26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6" y="6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20" y="78"/>
                  </a:lnTo>
                  <a:lnTo>
                    <a:pt x="30" y="82"/>
                  </a:lnTo>
                  <a:lnTo>
                    <a:pt x="42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0"/>
                  </a:lnTo>
                  <a:lnTo>
                    <a:pt x="48" y="74"/>
                  </a:lnTo>
                  <a:lnTo>
                    <a:pt x="48" y="72"/>
                  </a:lnTo>
                  <a:lnTo>
                    <a:pt x="50" y="70"/>
                  </a:lnTo>
                  <a:lnTo>
                    <a:pt x="50" y="70"/>
                  </a:lnTo>
                  <a:lnTo>
                    <a:pt x="54" y="68"/>
                  </a:lnTo>
                  <a:lnTo>
                    <a:pt x="58" y="7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4" y="62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6" y="62"/>
                  </a:lnTo>
                  <a:lnTo>
                    <a:pt x="82" y="68"/>
                  </a:lnTo>
                  <a:lnTo>
                    <a:pt x="82" y="6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1636295" y="-348916"/>
              <a:ext cx="176463" cy="160421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20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18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0" y="16"/>
                </a:cxn>
                <a:cxn ang="0">
                  <a:pos x="20" y="16"/>
                </a:cxn>
              </a:cxnLst>
              <a:rect l="0" t="0" r="r" b="b"/>
              <a:pathLst>
                <a:path w="22" h="20">
                  <a:moveTo>
                    <a:pt x="20" y="16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0" y="16"/>
                  </a:lnTo>
                  <a:lnTo>
                    <a:pt x="20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3914274" y="-284747"/>
              <a:ext cx="465221" cy="8823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28" y="14"/>
                </a:cxn>
                <a:cxn ang="0">
                  <a:pos x="28" y="22"/>
                </a:cxn>
                <a:cxn ang="0">
                  <a:pos x="24" y="28"/>
                </a:cxn>
                <a:cxn ang="0">
                  <a:pos x="20" y="3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6" y="54"/>
                </a:cxn>
                <a:cxn ang="0">
                  <a:pos x="2" y="66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8" y="102"/>
                </a:cxn>
                <a:cxn ang="0">
                  <a:pos x="14" y="106"/>
                </a:cxn>
                <a:cxn ang="0">
                  <a:pos x="18" y="110"/>
                </a:cxn>
                <a:cxn ang="0">
                  <a:pos x="24" y="110"/>
                </a:cxn>
                <a:cxn ang="0">
                  <a:pos x="30" y="110"/>
                </a:cxn>
                <a:cxn ang="0">
                  <a:pos x="38" y="110"/>
                </a:cxn>
                <a:cxn ang="0">
                  <a:pos x="48" y="106"/>
                </a:cxn>
                <a:cxn ang="0">
                  <a:pos x="48" y="106"/>
                </a:cxn>
                <a:cxn ang="0">
                  <a:pos x="52" y="102"/>
                </a:cxn>
                <a:cxn ang="0">
                  <a:pos x="56" y="96"/>
                </a:cxn>
                <a:cxn ang="0">
                  <a:pos x="58" y="90"/>
                </a:cxn>
                <a:cxn ang="0">
                  <a:pos x="58" y="86"/>
                </a:cxn>
                <a:cxn ang="0">
                  <a:pos x="54" y="76"/>
                </a:cxn>
                <a:cxn ang="0">
                  <a:pos x="54" y="72"/>
                </a:cxn>
                <a:cxn ang="0">
                  <a:pos x="54" y="72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8" y="82"/>
                </a:cxn>
                <a:cxn ang="0">
                  <a:pos x="34" y="80"/>
                </a:cxn>
                <a:cxn ang="0">
                  <a:pos x="34" y="80"/>
                </a:cxn>
                <a:cxn ang="0">
                  <a:pos x="36" y="78"/>
                </a:cxn>
                <a:cxn ang="0">
                  <a:pos x="42" y="74"/>
                </a:cxn>
                <a:cxn ang="0">
                  <a:pos x="46" y="66"/>
                </a:cxn>
                <a:cxn ang="0">
                  <a:pos x="48" y="62"/>
                </a:cxn>
                <a:cxn ang="0">
                  <a:pos x="48" y="54"/>
                </a:cxn>
                <a:cxn ang="0">
                  <a:pos x="48" y="54"/>
                </a:cxn>
                <a:cxn ang="0">
                  <a:pos x="46" y="48"/>
                </a:cxn>
                <a:cxn ang="0">
                  <a:pos x="44" y="38"/>
                </a:cxn>
                <a:cxn ang="0">
                  <a:pos x="36" y="20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8" h="110">
                  <a:moveTo>
                    <a:pt x="26" y="0"/>
                  </a:moveTo>
                  <a:lnTo>
                    <a:pt x="26" y="0"/>
                  </a:lnTo>
                  <a:lnTo>
                    <a:pt x="28" y="4"/>
                  </a:lnTo>
                  <a:lnTo>
                    <a:pt x="28" y="14"/>
                  </a:lnTo>
                  <a:lnTo>
                    <a:pt x="28" y="22"/>
                  </a:lnTo>
                  <a:lnTo>
                    <a:pt x="24" y="28"/>
                  </a:lnTo>
                  <a:lnTo>
                    <a:pt x="20" y="3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6" y="54"/>
                  </a:lnTo>
                  <a:lnTo>
                    <a:pt x="2" y="66"/>
                  </a:lnTo>
                  <a:lnTo>
                    <a:pt x="0" y="80"/>
                  </a:lnTo>
                  <a:lnTo>
                    <a:pt x="4" y="92"/>
                  </a:lnTo>
                  <a:lnTo>
                    <a:pt x="8" y="102"/>
                  </a:lnTo>
                  <a:lnTo>
                    <a:pt x="14" y="106"/>
                  </a:lnTo>
                  <a:lnTo>
                    <a:pt x="18" y="110"/>
                  </a:lnTo>
                  <a:lnTo>
                    <a:pt x="24" y="110"/>
                  </a:lnTo>
                  <a:lnTo>
                    <a:pt x="30" y="110"/>
                  </a:lnTo>
                  <a:lnTo>
                    <a:pt x="38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52" y="102"/>
                  </a:lnTo>
                  <a:lnTo>
                    <a:pt x="56" y="96"/>
                  </a:lnTo>
                  <a:lnTo>
                    <a:pt x="58" y="90"/>
                  </a:lnTo>
                  <a:lnTo>
                    <a:pt x="58" y="86"/>
                  </a:lnTo>
                  <a:lnTo>
                    <a:pt x="54" y="76"/>
                  </a:lnTo>
                  <a:lnTo>
                    <a:pt x="54" y="72"/>
                  </a:lnTo>
                  <a:lnTo>
                    <a:pt x="54" y="72"/>
                  </a:lnTo>
                  <a:lnTo>
                    <a:pt x="48" y="78"/>
                  </a:lnTo>
                  <a:lnTo>
                    <a:pt x="42" y="80"/>
                  </a:lnTo>
                  <a:lnTo>
                    <a:pt x="38" y="82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6" y="78"/>
                  </a:lnTo>
                  <a:lnTo>
                    <a:pt x="42" y="74"/>
                  </a:lnTo>
                  <a:lnTo>
                    <a:pt x="46" y="66"/>
                  </a:lnTo>
                  <a:lnTo>
                    <a:pt x="48" y="62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36" y="2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058526" y="2795337"/>
              <a:ext cx="368968" cy="52938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6" y="2"/>
                </a:cxn>
                <a:cxn ang="0">
                  <a:pos x="42" y="8"/>
                </a:cxn>
                <a:cxn ang="0">
                  <a:pos x="36" y="16"/>
                </a:cxn>
                <a:cxn ang="0">
                  <a:pos x="30" y="20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4" y="28"/>
                </a:cxn>
                <a:cxn ang="0">
                  <a:pos x="6" y="34"/>
                </a:cxn>
                <a:cxn ang="0">
                  <a:pos x="2" y="42"/>
                </a:cxn>
                <a:cxn ang="0">
                  <a:pos x="0" y="50"/>
                </a:cxn>
                <a:cxn ang="0">
                  <a:pos x="0" y="58"/>
                </a:cxn>
                <a:cxn ang="0">
                  <a:pos x="4" y="64"/>
                </a:cxn>
                <a:cxn ang="0">
                  <a:pos x="12" y="66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4" y="62"/>
                </a:cxn>
                <a:cxn ang="0">
                  <a:pos x="38" y="56"/>
                </a:cxn>
                <a:cxn ang="0">
                  <a:pos x="40" y="50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36" y="50"/>
                </a:cxn>
                <a:cxn ang="0">
                  <a:pos x="30" y="50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32" y="46"/>
                </a:cxn>
                <a:cxn ang="0">
                  <a:pos x="38" y="42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46" y="26"/>
                </a:cxn>
                <a:cxn ang="0">
                  <a:pos x="46" y="1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66">
                  <a:moveTo>
                    <a:pt x="46" y="0"/>
                  </a:moveTo>
                  <a:lnTo>
                    <a:pt x="46" y="0"/>
                  </a:lnTo>
                  <a:lnTo>
                    <a:pt x="46" y="2"/>
                  </a:lnTo>
                  <a:lnTo>
                    <a:pt x="42" y="8"/>
                  </a:lnTo>
                  <a:lnTo>
                    <a:pt x="36" y="16"/>
                  </a:lnTo>
                  <a:lnTo>
                    <a:pt x="30" y="20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4" y="28"/>
                  </a:lnTo>
                  <a:lnTo>
                    <a:pt x="6" y="34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4" y="64"/>
                  </a:lnTo>
                  <a:lnTo>
                    <a:pt x="12" y="66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4" y="62"/>
                  </a:lnTo>
                  <a:lnTo>
                    <a:pt x="38" y="56"/>
                  </a:lnTo>
                  <a:lnTo>
                    <a:pt x="40" y="50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36" y="50"/>
                  </a:lnTo>
                  <a:lnTo>
                    <a:pt x="30" y="50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32" y="46"/>
                  </a:lnTo>
                  <a:lnTo>
                    <a:pt x="38" y="42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6" y="26"/>
                  </a:lnTo>
                  <a:lnTo>
                    <a:pt x="46" y="1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5101389" y="3196389"/>
              <a:ext cx="753979" cy="41709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2" y="36"/>
                </a:cxn>
                <a:cxn ang="0">
                  <a:pos x="12" y="34"/>
                </a:cxn>
                <a:cxn ang="0">
                  <a:pos x="18" y="34"/>
                </a:cxn>
                <a:cxn ang="0">
                  <a:pos x="24" y="36"/>
                </a:cxn>
                <a:cxn ang="0">
                  <a:pos x="32" y="40"/>
                </a:cxn>
                <a:cxn ang="0">
                  <a:pos x="40" y="44"/>
                </a:cxn>
                <a:cxn ang="0">
                  <a:pos x="40" y="44"/>
                </a:cxn>
                <a:cxn ang="0">
                  <a:pos x="50" y="50"/>
                </a:cxn>
                <a:cxn ang="0">
                  <a:pos x="60" y="52"/>
                </a:cxn>
                <a:cxn ang="0">
                  <a:pos x="72" y="52"/>
                </a:cxn>
                <a:cxn ang="0">
                  <a:pos x="82" y="48"/>
                </a:cxn>
                <a:cxn ang="0">
                  <a:pos x="90" y="42"/>
                </a:cxn>
                <a:cxn ang="0">
                  <a:pos x="92" y="38"/>
                </a:cxn>
                <a:cxn ang="0">
                  <a:pos x="94" y="32"/>
                </a:cxn>
                <a:cxn ang="0">
                  <a:pos x="94" y="28"/>
                </a:cxn>
                <a:cxn ang="0">
                  <a:pos x="94" y="20"/>
                </a:cxn>
                <a:cxn ang="0">
                  <a:pos x="92" y="14"/>
                </a:cxn>
                <a:cxn ang="0">
                  <a:pos x="88" y="6"/>
                </a:cxn>
                <a:cxn ang="0">
                  <a:pos x="88" y="6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8" y="0"/>
                </a:cxn>
                <a:cxn ang="0">
                  <a:pos x="60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0"/>
                </a:cxn>
                <a:cxn ang="0">
                  <a:pos x="66" y="14"/>
                </a:cxn>
                <a:cxn ang="0">
                  <a:pos x="68" y="18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62" y="16"/>
                </a:cxn>
                <a:cxn ang="0">
                  <a:pos x="54" y="12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30" y="16"/>
                </a:cxn>
                <a:cxn ang="0">
                  <a:pos x="16" y="2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94" h="52">
                  <a:moveTo>
                    <a:pt x="0" y="38"/>
                  </a:moveTo>
                  <a:lnTo>
                    <a:pt x="0" y="38"/>
                  </a:lnTo>
                  <a:lnTo>
                    <a:pt x="2" y="36"/>
                  </a:lnTo>
                  <a:lnTo>
                    <a:pt x="12" y="34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2" y="40"/>
                  </a:lnTo>
                  <a:lnTo>
                    <a:pt x="40" y="44"/>
                  </a:lnTo>
                  <a:lnTo>
                    <a:pt x="40" y="44"/>
                  </a:lnTo>
                  <a:lnTo>
                    <a:pt x="50" y="50"/>
                  </a:lnTo>
                  <a:lnTo>
                    <a:pt x="60" y="52"/>
                  </a:lnTo>
                  <a:lnTo>
                    <a:pt x="72" y="52"/>
                  </a:lnTo>
                  <a:lnTo>
                    <a:pt x="82" y="48"/>
                  </a:lnTo>
                  <a:lnTo>
                    <a:pt x="90" y="42"/>
                  </a:lnTo>
                  <a:lnTo>
                    <a:pt x="92" y="38"/>
                  </a:lnTo>
                  <a:lnTo>
                    <a:pt x="94" y="32"/>
                  </a:lnTo>
                  <a:lnTo>
                    <a:pt x="94" y="28"/>
                  </a:lnTo>
                  <a:lnTo>
                    <a:pt x="94" y="20"/>
                  </a:lnTo>
                  <a:lnTo>
                    <a:pt x="92" y="14"/>
                  </a:lnTo>
                  <a:lnTo>
                    <a:pt x="88" y="6"/>
                  </a:lnTo>
                  <a:lnTo>
                    <a:pt x="88" y="6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0"/>
                  </a:lnTo>
                  <a:lnTo>
                    <a:pt x="66" y="14"/>
                  </a:lnTo>
                  <a:lnTo>
                    <a:pt x="68" y="18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62" y="16"/>
                  </a:lnTo>
                  <a:lnTo>
                    <a:pt x="54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30" y="16"/>
                  </a:lnTo>
                  <a:lnTo>
                    <a:pt x="16" y="2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6015789" y="2474495"/>
              <a:ext cx="529389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6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44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0" y="10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6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0" y="10"/>
                  </a:lnTo>
                  <a:lnTo>
                    <a:pt x="10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4122821" y="2330116"/>
              <a:ext cx="545432" cy="272716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22"/>
                </a:cxn>
                <a:cxn ang="0">
                  <a:pos x="2" y="20"/>
                </a:cxn>
                <a:cxn ang="0">
                  <a:pos x="8" y="20"/>
                </a:cxn>
                <a:cxn ang="0">
                  <a:pos x="18" y="22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6" y="32"/>
                </a:cxn>
                <a:cxn ang="0">
                  <a:pos x="44" y="34"/>
                </a:cxn>
                <a:cxn ang="0">
                  <a:pos x="52" y="34"/>
                </a:cxn>
                <a:cxn ang="0">
                  <a:pos x="58" y="32"/>
                </a:cxn>
                <a:cxn ang="0">
                  <a:pos x="64" y="28"/>
                </a:cxn>
                <a:cxn ang="0">
                  <a:pos x="68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62" y="6"/>
                </a:cxn>
                <a:cxn ang="0">
                  <a:pos x="58" y="2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40" y="4"/>
                </a:cxn>
                <a:cxn ang="0">
                  <a:pos x="44" y="6"/>
                </a:cxn>
                <a:cxn ang="0">
                  <a:pos x="48" y="10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0"/>
                </a:cxn>
                <a:cxn ang="0">
                  <a:pos x="38" y="8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2" y="10"/>
                </a:cxn>
                <a:cxn ang="0">
                  <a:pos x="12" y="14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68" h="34">
                  <a:moveTo>
                    <a:pt x="0" y="22"/>
                  </a:moveTo>
                  <a:lnTo>
                    <a:pt x="0" y="22"/>
                  </a:lnTo>
                  <a:lnTo>
                    <a:pt x="2" y="20"/>
                  </a:lnTo>
                  <a:lnTo>
                    <a:pt x="8" y="20"/>
                  </a:lnTo>
                  <a:lnTo>
                    <a:pt x="18" y="22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6" y="32"/>
                  </a:lnTo>
                  <a:lnTo>
                    <a:pt x="44" y="34"/>
                  </a:lnTo>
                  <a:lnTo>
                    <a:pt x="52" y="34"/>
                  </a:lnTo>
                  <a:lnTo>
                    <a:pt x="58" y="32"/>
                  </a:lnTo>
                  <a:lnTo>
                    <a:pt x="64" y="28"/>
                  </a:lnTo>
                  <a:lnTo>
                    <a:pt x="68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58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4" y="6"/>
                  </a:lnTo>
                  <a:lnTo>
                    <a:pt x="48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0"/>
                  </a:lnTo>
                  <a:lnTo>
                    <a:pt x="38" y="8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2" y="10"/>
                  </a:lnTo>
                  <a:lnTo>
                    <a:pt x="12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3336758" y="2891589"/>
              <a:ext cx="385011" cy="753979"/>
            </a:xfrm>
            <a:custGeom>
              <a:avLst/>
              <a:gdLst/>
              <a:ahLst/>
              <a:cxnLst>
                <a:cxn ang="0">
                  <a:pos x="48" y="94"/>
                </a:cxn>
                <a:cxn ang="0">
                  <a:pos x="48" y="94"/>
                </a:cxn>
                <a:cxn ang="0">
                  <a:pos x="46" y="92"/>
                </a:cxn>
                <a:cxn ang="0">
                  <a:pos x="42" y="84"/>
                </a:cxn>
                <a:cxn ang="0">
                  <a:pos x="40" y="70"/>
                </a:cxn>
                <a:cxn ang="0">
                  <a:pos x="40" y="62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44" y="38"/>
                </a:cxn>
                <a:cxn ang="0">
                  <a:pos x="44" y="26"/>
                </a:cxn>
                <a:cxn ang="0">
                  <a:pos x="40" y="16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2" y="8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2" y="44"/>
                </a:cxn>
                <a:cxn ang="0">
                  <a:pos x="6" y="50"/>
                </a:cxn>
                <a:cxn ang="0">
                  <a:pos x="10" y="52"/>
                </a:cxn>
                <a:cxn ang="0">
                  <a:pos x="10" y="52"/>
                </a:cxn>
                <a:cxn ang="0">
                  <a:pos x="10" y="44"/>
                </a:cxn>
                <a:cxn ang="0">
                  <a:pos x="14" y="38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16" y="44"/>
                </a:cxn>
                <a:cxn ang="0">
                  <a:pos x="16" y="52"/>
                </a:cxn>
                <a:cxn ang="0">
                  <a:pos x="18" y="64"/>
                </a:cxn>
                <a:cxn ang="0">
                  <a:pos x="18" y="64"/>
                </a:cxn>
                <a:cxn ang="0">
                  <a:pos x="24" y="74"/>
                </a:cxn>
                <a:cxn ang="0">
                  <a:pos x="34" y="84"/>
                </a:cxn>
                <a:cxn ang="0">
                  <a:pos x="48" y="94"/>
                </a:cxn>
                <a:cxn ang="0">
                  <a:pos x="48" y="94"/>
                </a:cxn>
              </a:cxnLst>
              <a:rect l="0" t="0" r="r" b="b"/>
              <a:pathLst>
                <a:path w="48" h="94">
                  <a:moveTo>
                    <a:pt x="48" y="94"/>
                  </a:moveTo>
                  <a:lnTo>
                    <a:pt x="48" y="94"/>
                  </a:lnTo>
                  <a:lnTo>
                    <a:pt x="46" y="92"/>
                  </a:lnTo>
                  <a:lnTo>
                    <a:pt x="42" y="84"/>
                  </a:lnTo>
                  <a:lnTo>
                    <a:pt x="40" y="70"/>
                  </a:lnTo>
                  <a:lnTo>
                    <a:pt x="40" y="62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44" y="38"/>
                  </a:lnTo>
                  <a:lnTo>
                    <a:pt x="44" y="26"/>
                  </a:lnTo>
                  <a:lnTo>
                    <a:pt x="40" y="16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50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6" y="44"/>
                  </a:lnTo>
                  <a:lnTo>
                    <a:pt x="16" y="52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24" y="74"/>
                  </a:lnTo>
                  <a:lnTo>
                    <a:pt x="34" y="84"/>
                  </a:lnTo>
                  <a:lnTo>
                    <a:pt x="48" y="94"/>
                  </a:lnTo>
                  <a:lnTo>
                    <a:pt x="48" y="9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6545179" y="7271084"/>
              <a:ext cx="737937" cy="49730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0" y="62"/>
                </a:cxn>
                <a:cxn ang="0">
                  <a:pos x="2" y="58"/>
                </a:cxn>
                <a:cxn ang="0">
                  <a:pos x="10" y="54"/>
                </a:cxn>
                <a:cxn ang="0">
                  <a:pos x="16" y="52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42" y="54"/>
                </a:cxn>
                <a:cxn ang="0">
                  <a:pos x="42" y="54"/>
                </a:cxn>
                <a:cxn ang="0">
                  <a:pos x="52" y="56"/>
                </a:cxn>
                <a:cxn ang="0">
                  <a:pos x="64" y="54"/>
                </a:cxn>
                <a:cxn ang="0">
                  <a:pos x="74" y="50"/>
                </a:cxn>
                <a:cxn ang="0">
                  <a:pos x="84" y="42"/>
                </a:cxn>
                <a:cxn ang="0">
                  <a:pos x="90" y="34"/>
                </a:cxn>
                <a:cxn ang="0">
                  <a:pos x="90" y="30"/>
                </a:cxn>
                <a:cxn ang="0">
                  <a:pos x="92" y="24"/>
                </a:cxn>
                <a:cxn ang="0">
                  <a:pos x="90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76" y="2"/>
                </a:cxn>
                <a:cxn ang="0">
                  <a:pos x="76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6" y="4"/>
                </a:cxn>
                <a:cxn ang="0">
                  <a:pos x="50" y="8"/>
                </a:cxn>
                <a:cxn ang="0">
                  <a:pos x="46" y="12"/>
                </a:cxn>
                <a:cxn ang="0">
                  <a:pos x="46" y="12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20"/>
                </a:cxn>
                <a:cxn ang="0">
                  <a:pos x="60" y="22"/>
                </a:cxn>
                <a:cxn ang="0">
                  <a:pos x="60" y="22"/>
                </a:cxn>
                <a:cxn ang="0">
                  <a:pos x="54" y="20"/>
                </a:cxn>
                <a:cxn ang="0">
                  <a:pos x="46" y="20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24" y="32"/>
                </a:cxn>
                <a:cxn ang="0">
                  <a:pos x="12" y="44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92" h="62">
                  <a:moveTo>
                    <a:pt x="0" y="62"/>
                  </a:moveTo>
                  <a:lnTo>
                    <a:pt x="0" y="62"/>
                  </a:lnTo>
                  <a:lnTo>
                    <a:pt x="2" y="58"/>
                  </a:lnTo>
                  <a:lnTo>
                    <a:pt x="10" y="54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32" y="52"/>
                  </a:lnTo>
                  <a:lnTo>
                    <a:pt x="42" y="54"/>
                  </a:lnTo>
                  <a:lnTo>
                    <a:pt x="42" y="54"/>
                  </a:lnTo>
                  <a:lnTo>
                    <a:pt x="52" y="56"/>
                  </a:lnTo>
                  <a:lnTo>
                    <a:pt x="64" y="54"/>
                  </a:lnTo>
                  <a:lnTo>
                    <a:pt x="74" y="50"/>
                  </a:lnTo>
                  <a:lnTo>
                    <a:pt x="84" y="42"/>
                  </a:lnTo>
                  <a:lnTo>
                    <a:pt x="90" y="34"/>
                  </a:lnTo>
                  <a:lnTo>
                    <a:pt x="90" y="30"/>
                  </a:lnTo>
                  <a:lnTo>
                    <a:pt x="92" y="24"/>
                  </a:lnTo>
                  <a:lnTo>
                    <a:pt x="90" y="20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6" y="12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20"/>
                  </a:lnTo>
                  <a:lnTo>
                    <a:pt x="60" y="22"/>
                  </a:lnTo>
                  <a:lnTo>
                    <a:pt x="60" y="22"/>
                  </a:lnTo>
                  <a:lnTo>
                    <a:pt x="54" y="20"/>
                  </a:lnTo>
                  <a:lnTo>
                    <a:pt x="46" y="20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24" y="32"/>
                  </a:lnTo>
                  <a:lnTo>
                    <a:pt x="12" y="44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1347537" y="1207168"/>
              <a:ext cx="545432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2" y="28"/>
                </a:cxn>
                <a:cxn ang="0">
                  <a:pos x="8" y="26"/>
                </a:cxn>
                <a:cxn ang="0">
                  <a:pos x="18" y="26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0" y="34"/>
                </a:cxn>
                <a:cxn ang="0">
                  <a:pos x="38" y="38"/>
                </a:cxn>
                <a:cxn ang="0">
                  <a:pos x="46" y="38"/>
                </a:cxn>
                <a:cxn ang="0">
                  <a:pos x="54" y="38"/>
                </a:cxn>
                <a:cxn ang="0">
                  <a:pos x="60" y="36"/>
                </a:cxn>
                <a:cxn ang="0">
                  <a:pos x="66" y="30"/>
                </a:cxn>
                <a:cxn ang="0">
                  <a:pos x="68" y="24"/>
                </a:cxn>
                <a:cxn ang="0">
                  <a:pos x="66" y="14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4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2" y="6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0" y="12"/>
                </a:cxn>
                <a:cxn ang="0">
                  <a:pos x="10" y="18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68" h="38">
                  <a:moveTo>
                    <a:pt x="0" y="28"/>
                  </a:moveTo>
                  <a:lnTo>
                    <a:pt x="0" y="28"/>
                  </a:lnTo>
                  <a:lnTo>
                    <a:pt x="2" y="2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24" y="28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8" y="38"/>
                  </a:lnTo>
                  <a:lnTo>
                    <a:pt x="46" y="38"/>
                  </a:lnTo>
                  <a:lnTo>
                    <a:pt x="54" y="38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68" y="24"/>
                  </a:lnTo>
                  <a:lnTo>
                    <a:pt x="66" y="14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0" y="12"/>
                  </a:lnTo>
                  <a:lnTo>
                    <a:pt x="10" y="18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5085347" y="1720516"/>
              <a:ext cx="657726" cy="673768"/>
            </a:xfrm>
            <a:custGeom>
              <a:avLst/>
              <a:gdLst/>
              <a:ahLst/>
              <a:cxnLst>
                <a:cxn ang="0">
                  <a:pos x="82" y="10"/>
                </a:cxn>
                <a:cxn ang="0">
                  <a:pos x="82" y="10"/>
                </a:cxn>
                <a:cxn ang="0">
                  <a:pos x="78" y="8"/>
                </a:cxn>
                <a:cxn ang="0">
                  <a:pos x="66" y="2"/>
                </a:cxn>
                <a:cxn ang="0">
                  <a:pos x="58" y="0"/>
                </a:cxn>
                <a:cxn ang="0">
                  <a:pos x="48" y="0"/>
                </a:cxn>
                <a:cxn ang="0">
                  <a:pos x="36" y="0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10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54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12" y="34"/>
                </a:cxn>
                <a:cxn ang="0">
                  <a:pos x="16" y="30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6" y="32"/>
                </a:cxn>
                <a:cxn ang="0">
                  <a:pos x="12" y="40"/>
                </a:cxn>
                <a:cxn ang="0">
                  <a:pos x="10" y="46"/>
                </a:cxn>
                <a:cxn ang="0">
                  <a:pos x="10" y="54"/>
                </a:cxn>
                <a:cxn ang="0">
                  <a:pos x="10" y="54"/>
                </a:cxn>
                <a:cxn ang="0">
                  <a:pos x="10" y="62"/>
                </a:cxn>
                <a:cxn ang="0">
                  <a:pos x="10" y="70"/>
                </a:cxn>
                <a:cxn ang="0">
                  <a:pos x="8" y="76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4" y="82"/>
                </a:cxn>
                <a:cxn ang="0">
                  <a:pos x="12" y="78"/>
                </a:cxn>
                <a:cxn ang="0">
                  <a:pos x="16" y="72"/>
                </a:cxn>
                <a:cxn ang="0">
                  <a:pos x="20" y="66"/>
                </a:cxn>
                <a:cxn ang="0">
                  <a:pos x="22" y="58"/>
                </a:cxn>
                <a:cxn ang="0">
                  <a:pos x="26" y="48"/>
                </a:cxn>
                <a:cxn ang="0">
                  <a:pos x="26" y="48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36" y="28"/>
                </a:cxn>
                <a:cxn ang="0">
                  <a:pos x="40" y="24"/>
                </a:cxn>
                <a:cxn ang="0">
                  <a:pos x="46" y="20"/>
                </a:cxn>
                <a:cxn ang="0">
                  <a:pos x="46" y="20"/>
                </a:cxn>
                <a:cxn ang="0">
                  <a:pos x="54" y="16"/>
                </a:cxn>
                <a:cxn ang="0">
                  <a:pos x="66" y="14"/>
                </a:cxn>
                <a:cxn ang="0">
                  <a:pos x="82" y="10"/>
                </a:cxn>
                <a:cxn ang="0">
                  <a:pos x="82" y="10"/>
                </a:cxn>
              </a:cxnLst>
              <a:rect l="0" t="0" r="r" b="b"/>
              <a:pathLst>
                <a:path w="82" h="84">
                  <a:moveTo>
                    <a:pt x="82" y="10"/>
                  </a:moveTo>
                  <a:lnTo>
                    <a:pt x="82" y="10"/>
                  </a:lnTo>
                  <a:lnTo>
                    <a:pt x="78" y="8"/>
                  </a:lnTo>
                  <a:lnTo>
                    <a:pt x="66" y="2"/>
                  </a:lnTo>
                  <a:lnTo>
                    <a:pt x="58" y="0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54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12" y="34"/>
                  </a:lnTo>
                  <a:lnTo>
                    <a:pt x="16" y="30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6" y="32"/>
                  </a:lnTo>
                  <a:lnTo>
                    <a:pt x="12" y="40"/>
                  </a:lnTo>
                  <a:lnTo>
                    <a:pt x="10" y="46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62"/>
                  </a:lnTo>
                  <a:lnTo>
                    <a:pt x="10" y="70"/>
                  </a:lnTo>
                  <a:lnTo>
                    <a:pt x="8" y="7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4" y="82"/>
                  </a:lnTo>
                  <a:lnTo>
                    <a:pt x="12" y="78"/>
                  </a:lnTo>
                  <a:lnTo>
                    <a:pt x="16" y="72"/>
                  </a:lnTo>
                  <a:lnTo>
                    <a:pt x="20" y="66"/>
                  </a:lnTo>
                  <a:lnTo>
                    <a:pt x="22" y="58"/>
                  </a:lnTo>
                  <a:lnTo>
                    <a:pt x="26" y="48"/>
                  </a:lnTo>
                  <a:lnTo>
                    <a:pt x="26" y="48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0" y="24"/>
                  </a:lnTo>
                  <a:lnTo>
                    <a:pt x="46" y="20"/>
                  </a:lnTo>
                  <a:lnTo>
                    <a:pt x="46" y="20"/>
                  </a:lnTo>
                  <a:lnTo>
                    <a:pt x="54" y="16"/>
                  </a:lnTo>
                  <a:lnTo>
                    <a:pt x="66" y="14"/>
                  </a:lnTo>
                  <a:lnTo>
                    <a:pt x="82" y="10"/>
                  </a:lnTo>
                  <a:lnTo>
                    <a:pt x="82" y="1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3" name="Freeform 86"/>
            <p:cNvSpPr>
              <a:spLocks/>
            </p:cNvSpPr>
            <p:nvPr/>
          </p:nvSpPr>
          <p:spPr bwMode="auto">
            <a:xfrm>
              <a:off x="2197768" y="501316"/>
              <a:ext cx="449179" cy="898358"/>
            </a:xfrm>
            <a:custGeom>
              <a:avLst/>
              <a:gdLst/>
              <a:ahLst/>
              <a:cxnLst>
                <a:cxn ang="0">
                  <a:pos x="40" y="112"/>
                </a:cxn>
                <a:cxn ang="0">
                  <a:pos x="40" y="112"/>
                </a:cxn>
                <a:cxn ang="0">
                  <a:pos x="36" y="110"/>
                </a:cxn>
                <a:cxn ang="0">
                  <a:pos x="26" y="102"/>
                </a:cxn>
                <a:cxn ang="0">
                  <a:pos x="18" y="96"/>
                </a:cxn>
                <a:cxn ang="0">
                  <a:pos x="12" y="88"/>
                </a:cxn>
                <a:cxn ang="0">
                  <a:pos x="6" y="78"/>
                </a:cxn>
                <a:cxn ang="0">
                  <a:pos x="2" y="66"/>
                </a:cxn>
                <a:cxn ang="0">
                  <a:pos x="2" y="66"/>
                </a:cxn>
                <a:cxn ang="0">
                  <a:pos x="0" y="54"/>
                </a:cxn>
                <a:cxn ang="0">
                  <a:pos x="2" y="48"/>
                </a:cxn>
                <a:cxn ang="0">
                  <a:pos x="4" y="40"/>
                </a:cxn>
                <a:cxn ang="0">
                  <a:pos x="8" y="34"/>
                </a:cxn>
                <a:cxn ang="0">
                  <a:pos x="14" y="30"/>
                </a:cxn>
                <a:cxn ang="0">
                  <a:pos x="22" y="24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0" y="22"/>
                </a:cxn>
                <a:cxn ang="0">
                  <a:pos x="24" y="28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6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0" y="52"/>
                </a:cxn>
                <a:cxn ang="0">
                  <a:pos x="20" y="44"/>
                </a:cxn>
                <a:cxn ang="0">
                  <a:pos x="26" y="36"/>
                </a:cxn>
                <a:cxn ang="0">
                  <a:pos x="30" y="30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8" y="18"/>
                </a:cxn>
                <a:cxn ang="0">
                  <a:pos x="52" y="12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6" y="4"/>
                </a:cxn>
                <a:cxn ang="0">
                  <a:pos x="54" y="14"/>
                </a:cxn>
                <a:cxn ang="0">
                  <a:pos x="54" y="20"/>
                </a:cxn>
                <a:cxn ang="0">
                  <a:pos x="50" y="28"/>
                </a:cxn>
                <a:cxn ang="0">
                  <a:pos x="46" y="34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36" y="44"/>
                </a:cxn>
                <a:cxn ang="0">
                  <a:pos x="32" y="52"/>
                </a:cxn>
                <a:cxn ang="0">
                  <a:pos x="28" y="62"/>
                </a:cxn>
                <a:cxn ang="0">
                  <a:pos x="28" y="68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84"/>
                </a:cxn>
                <a:cxn ang="0">
                  <a:pos x="34" y="96"/>
                </a:cxn>
                <a:cxn ang="0">
                  <a:pos x="40" y="112"/>
                </a:cxn>
                <a:cxn ang="0">
                  <a:pos x="40" y="112"/>
                </a:cxn>
              </a:cxnLst>
              <a:rect l="0" t="0" r="r" b="b"/>
              <a:pathLst>
                <a:path w="56" h="112">
                  <a:moveTo>
                    <a:pt x="40" y="112"/>
                  </a:moveTo>
                  <a:lnTo>
                    <a:pt x="40" y="112"/>
                  </a:lnTo>
                  <a:lnTo>
                    <a:pt x="36" y="110"/>
                  </a:lnTo>
                  <a:lnTo>
                    <a:pt x="26" y="102"/>
                  </a:lnTo>
                  <a:lnTo>
                    <a:pt x="18" y="96"/>
                  </a:lnTo>
                  <a:lnTo>
                    <a:pt x="12" y="88"/>
                  </a:lnTo>
                  <a:lnTo>
                    <a:pt x="6" y="78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4" y="40"/>
                  </a:lnTo>
                  <a:lnTo>
                    <a:pt x="8" y="34"/>
                  </a:lnTo>
                  <a:lnTo>
                    <a:pt x="14" y="30"/>
                  </a:lnTo>
                  <a:lnTo>
                    <a:pt x="22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6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0" y="52"/>
                  </a:lnTo>
                  <a:lnTo>
                    <a:pt x="20" y="44"/>
                  </a:lnTo>
                  <a:lnTo>
                    <a:pt x="26" y="36"/>
                  </a:lnTo>
                  <a:lnTo>
                    <a:pt x="30" y="30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8" y="18"/>
                  </a:lnTo>
                  <a:lnTo>
                    <a:pt x="52" y="1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6" y="4"/>
                  </a:lnTo>
                  <a:lnTo>
                    <a:pt x="54" y="14"/>
                  </a:lnTo>
                  <a:lnTo>
                    <a:pt x="54" y="20"/>
                  </a:lnTo>
                  <a:lnTo>
                    <a:pt x="50" y="28"/>
                  </a:lnTo>
                  <a:lnTo>
                    <a:pt x="46" y="34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6" y="44"/>
                  </a:lnTo>
                  <a:lnTo>
                    <a:pt x="32" y="52"/>
                  </a:lnTo>
                  <a:lnTo>
                    <a:pt x="28" y="62"/>
                  </a:lnTo>
                  <a:lnTo>
                    <a:pt x="28" y="6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84"/>
                  </a:lnTo>
                  <a:lnTo>
                    <a:pt x="34" y="96"/>
                  </a:lnTo>
                  <a:lnTo>
                    <a:pt x="40" y="112"/>
                  </a:lnTo>
                  <a:lnTo>
                    <a:pt x="40" y="1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1379621" y="3420979"/>
              <a:ext cx="513347" cy="545432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8" y="4"/>
                </a:cxn>
                <a:cxn ang="0">
                  <a:pos x="62" y="14"/>
                </a:cxn>
                <a:cxn ang="0">
                  <a:pos x="64" y="30"/>
                </a:cxn>
                <a:cxn ang="0">
                  <a:pos x="62" y="40"/>
                </a:cxn>
                <a:cxn ang="0">
                  <a:pos x="60" y="50"/>
                </a:cxn>
                <a:cxn ang="0">
                  <a:pos x="60" y="50"/>
                </a:cxn>
                <a:cxn ang="0">
                  <a:pos x="56" y="58"/>
                </a:cxn>
                <a:cxn ang="0">
                  <a:pos x="52" y="62"/>
                </a:cxn>
                <a:cxn ang="0">
                  <a:pos x="48" y="66"/>
                </a:cxn>
                <a:cxn ang="0">
                  <a:pos x="44" y="68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0" y="66"/>
                </a:cxn>
                <a:cxn ang="0">
                  <a:pos x="20" y="66"/>
                </a:cxn>
                <a:cxn ang="0">
                  <a:pos x="24" y="66"/>
                </a:cxn>
                <a:cxn ang="0">
                  <a:pos x="30" y="64"/>
                </a:cxn>
                <a:cxn ang="0">
                  <a:pos x="38" y="60"/>
                </a:cxn>
                <a:cxn ang="0">
                  <a:pos x="42" y="54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40" y="54"/>
                </a:cxn>
                <a:cxn ang="0">
                  <a:pos x="32" y="58"/>
                </a:cxn>
                <a:cxn ang="0">
                  <a:pos x="22" y="60"/>
                </a:cxn>
                <a:cxn ang="0">
                  <a:pos x="22" y="60"/>
                </a:cxn>
                <a:cxn ang="0">
                  <a:pos x="12" y="58"/>
                </a:cxn>
                <a:cxn ang="0">
                  <a:pos x="6" y="62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64"/>
                </a:cxn>
                <a:cxn ang="0">
                  <a:pos x="6" y="58"/>
                </a:cxn>
                <a:cxn ang="0">
                  <a:pos x="14" y="52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28" y="48"/>
                </a:cxn>
                <a:cxn ang="0">
                  <a:pos x="36" y="44"/>
                </a:cxn>
                <a:cxn ang="0">
                  <a:pos x="42" y="40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50" y="2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64" h="68">
                  <a:moveTo>
                    <a:pt x="56" y="0"/>
                  </a:moveTo>
                  <a:lnTo>
                    <a:pt x="56" y="0"/>
                  </a:lnTo>
                  <a:lnTo>
                    <a:pt x="58" y="4"/>
                  </a:lnTo>
                  <a:lnTo>
                    <a:pt x="62" y="14"/>
                  </a:lnTo>
                  <a:lnTo>
                    <a:pt x="64" y="30"/>
                  </a:lnTo>
                  <a:lnTo>
                    <a:pt x="62" y="40"/>
                  </a:lnTo>
                  <a:lnTo>
                    <a:pt x="60" y="50"/>
                  </a:lnTo>
                  <a:lnTo>
                    <a:pt x="60" y="50"/>
                  </a:lnTo>
                  <a:lnTo>
                    <a:pt x="56" y="58"/>
                  </a:lnTo>
                  <a:lnTo>
                    <a:pt x="52" y="6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36" y="68"/>
                  </a:lnTo>
                  <a:lnTo>
                    <a:pt x="30" y="6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8" y="60"/>
                  </a:lnTo>
                  <a:lnTo>
                    <a:pt x="42" y="5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2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12" y="58"/>
                  </a:lnTo>
                  <a:lnTo>
                    <a:pt x="6" y="6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6" y="58"/>
                  </a:lnTo>
                  <a:lnTo>
                    <a:pt x="14" y="52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36" y="44"/>
                  </a:lnTo>
                  <a:lnTo>
                    <a:pt x="42" y="40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50" y="24"/>
                  </a:lnTo>
                  <a:lnTo>
                    <a:pt x="54" y="1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8133347" y="838200"/>
              <a:ext cx="609600" cy="10427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38" y="4"/>
                </a:cxn>
                <a:cxn ang="0">
                  <a:pos x="50" y="16"/>
                </a:cxn>
                <a:cxn ang="0">
                  <a:pos x="58" y="24"/>
                </a:cxn>
                <a:cxn ang="0">
                  <a:pos x="64" y="36"/>
                </a:cxn>
                <a:cxn ang="0">
                  <a:pos x="70" y="48"/>
                </a:cxn>
                <a:cxn ang="0">
                  <a:pos x="76" y="66"/>
                </a:cxn>
                <a:cxn ang="0">
                  <a:pos x="76" y="66"/>
                </a:cxn>
                <a:cxn ang="0">
                  <a:pos x="76" y="72"/>
                </a:cxn>
                <a:cxn ang="0">
                  <a:pos x="76" y="80"/>
                </a:cxn>
                <a:cxn ang="0">
                  <a:pos x="74" y="88"/>
                </a:cxn>
                <a:cxn ang="0">
                  <a:pos x="70" y="94"/>
                </a:cxn>
                <a:cxn ang="0">
                  <a:pos x="62" y="100"/>
                </a:cxn>
                <a:cxn ang="0">
                  <a:pos x="54" y="106"/>
                </a:cxn>
                <a:cxn ang="0">
                  <a:pos x="44" y="110"/>
                </a:cxn>
                <a:cxn ang="0">
                  <a:pos x="28" y="114"/>
                </a:cxn>
                <a:cxn ang="0">
                  <a:pos x="28" y="114"/>
                </a:cxn>
                <a:cxn ang="0">
                  <a:pos x="32" y="112"/>
                </a:cxn>
                <a:cxn ang="0">
                  <a:pos x="42" y="106"/>
                </a:cxn>
                <a:cxn ang="0">
                  <a:pos x="46" y="100"/>
                </a:cxn>
                <a:cxn ang="0">
                  <a:pos x="50" y="94"/>
                </a:cxn>
                <a:cxn ang="0">
                  <a:pos x="52" y="84"/>
                </a:cxn>
                <a:cxn ang="0">
                  <a:pos x="52" y="74"/>
                </a:cxn>
                <a:cxn ang="0">
                  <a:pos x="52" y="74"/>
                </a:cxn>
                <a:cxn ang="0">
                  <a:pos x="50" y="78"/>
                </a:cxn>
                <a:cxn ang="0">
                  <a:pos x="48" y="86"/>
                </a:cxn>
                <a:cxn ang="0">
                  <a:pos x="46" y="90"/>
                </a:cxn>
                <a:cxn ang="0">
                  <a:pos x="42" y="96"/>
                </a:cxn>
                <a:cxn ang="0">
                  <a:pos x="36" y="100"/>
                </a:cxn>
                <a:cxn ang="0">
                  <a:pos x="28" y="104"/>
                </a:cxn>
                <a:cxn ang="0">
                  <a:pos x="28" y="104"/>
                </a:cxn>
                <a:cxn ang="0">
                  <a:pos x="20" y="106"/>
                </a:cxn>
                <a:cxn ang="0">
                  <a:pos x="10" y="110"/>
                </a:cxn>
                <a:cxn ang="0">
                  <a:pos x="4" y="118"/>
                </a:cxn>
                <a:cxn ang="0">
                  <a:pos x="2" y="124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0" y="126"/>
                </a:cxn>
                <a:cxn ang="0">
                  <a:pos x="2" y="114"/>
                </a:cxn>
                <a:cxn ang="0">
                  <a:pos x="4" y="106"/>
                </a:cxn>
                <a:cxn ang="0">
                  <a:pos x="8" y="100"/>
                </a:cxn>
                <a:cxn ang="0">
                  <a:pos x="16" y="92"/>
                </a:cxn>
                <a:cxn ang="0">
                  <a:pos x="26" y="84"/>
                </a:cxn>
                <a:cxn ang="0">
                  <a:pos x="26" y="84"/>
                </a:cxn>
                <a:cxn ang="0">
                  <a:pos x="28" y="82"/>
                </a:cxn>
                <a:cxn ang="0">
                  <a:pos x="36" y="74"/>
                </a:cxn>
                <a:cxn ang="0">
                  <a:pos x="42" y="64"/>
                </a:cxn>
                <a:cxn ang="0">
                  <a:pos x="44" y="56"/>
                </a:cxn>
                <a:cxn ang="0">
                  <a:pos x="44" y="48"/>
                </a:cxn>
                <a:cxn ang="0">
                  <a:pos x="44" y="48"/>
                </a:cxn>
                <a:cxn ang="0">
                  <a:pos x="42" y="36"/>
                </a:cxn>
                <a:cxn ang="0">
                  <a:pos x="40" y="22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76" h="130">
                  <a:moveTo>
                    <a:pt x="32" y="0"/>
                  </a:moveTo>
                  <a:lnTo>
                    <a:pt x="32" y="0"/>
                  </a:lnTo>
                  <a:lnTo>
                    <a:pt x="38" y="4"/>
                  </a:lnTo>
                  <a:lnTo>
                    <a:pt x="50" y="16"/>
                  </a:lnTo>
                  <a:lnTo>
                    <a:pt x="58" y="24"/>
                  </a:lnTo>
                  <a:lnTo>
                    <a:pt x="64" y="36"/>
                  </a:lnTo>
                  <a:lnTo>
                    <a:pt x="70" y="48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76" y="72"/>
                  </a:lnTo>
                  <a:lnTo>
                    <a:pt x="76" y="80"/>
                  </a:lnTo>
                  <a:lnTo>
                    <a:pt x="74" y="88"/>
                  </a:lnTo>
                  <a:lnTo>
                    <a:pt x="70" y="94"/>
                  </a:lnTo>
                  <a:lnTo>
                    <a:pt x="62" y="100"/>
                  </a:lnTo>
                  <a:lnTo>
                    <a:pt x="54" y="106"/>
                  </a:lnTo>
                  <a:lnTo>
                    <a:pt x="44" y="110"/>
                  </a:lnTo>
                  <a:lnTo>
                    <a:pt x="28" y="114"/>
                  </a:lnTo>
                  <a:lnTo>
                    <a:pt x="28" y="114"/>
                  </a:lnTo>
                  <a:lnTo>
                    <a:pt x="32" y="112"/>
                  </a:lnTo>
                  <a:lnTo>
                    <a:pt x="42" y="106"/>
                  </a:lnTo>
                  <a:lnTo>
                    <a:pt x="46" y="100"/>
                  </a:lnTo>
                  <a:lnTo>
                    <a:pt x="50" y="94"/>
                  </a:lnTo>
                  <a:lnTo>
                    <a:pt x="52" y="84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0" y="78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6"/>
                  </a:lnTo>
                  <a:lnTo>
                    <a:pt x="36" y="100"/>
                  </a:lnTo>
                  <a:lnTo>
                    <a:pt x="28" y="104"/>
                  </a:lnTo>
                  <a:lnTo>
                    <a:pt x="28" y="104"/>
                  </a:lnTo>
                  <a:lnTo>
                    <a:pt x="20" y="106"/>
                  </a:lnTo>
                  <a:lnTo>
                    <a:pt x="10" y="110"/>
                  </a:lnTo>
                  <a:lnTo>
                    <a:pt x="4" y="118"/>
                  </a:lnTo>
                  <a:lnTo>
                    <a:pt x="2" y="124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26"/>
                  </a:lnTo>
                  <a:lnTo>
                    <a:pt x="2" y="114"/>
                  </a:lnTo>
                  <a:lnTo>
                    <a:pt x="4" y="106"/>
                  </a:lnTo>
                  <a:lnTo>
                    <a:pt x="8" y="100"/>
                  </a:lnTo>
                  <a:lnTo>
                    <a:pt x="1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8" y="82"/>
                  </a:lnTo>
                  <a:lnTo>
                    <a:pt x="36" y="74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2" y="36"/>
                  </a:lnTo>
                  <a:lnTo>
                    <a:pt x="40" y="2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6" name="Freeform 89"/>
            <p:cNvSpPr>
              <a:spLocks/>
            </p:cNvSpPr>
            <p:nvPr/>
          </p:nvSpPr>
          <p:spPr bwMode="auto">
            <a:xfrm>
              <a:off x="2951747" y="1415716"/>
              <a:ext cx="4924926" cy="6432884"/>
            </a:xfrm>
            <a:custGeom>
              <a:avLst/>
              <a:gdLst/>
              <a:ahLst/>
              <a:cxnLst>
                <a:cxn ang="0">
                  <a:pos x="516" y="572"/>
                </a:cxn>
                <a:cxn ang="0">
                  <a:pos x="516" y="500"/>
                </a:cxn>
                <a:cxn ang="0">
                  <a:pos x="524" y="428"/>
                </a:cxn>
                <a:cxn ang="0">
                  <a:pos x="528" y="394"/>
                </a:cxn>
                <a:cxn ang="0">
                  <a:pos x="528" y="324"/>
                </a:cxn>
                <a:cxn ang="0">
                  <a:pos x="526" y="288"/>
                </a:cxn>
                <a:cxn ang="0">
                  <a:pos x="520" y="256"/>
                </a:cxn>
                <a:cxn ang="0">
                  <a:pos x="506" y="212"/>
                </a:cxn>
                <a:cxn ang="0">
                  <a:pos x="480" y="160"/>
                </a:cxn>
                <a:cxn ang="0">
                  <a:pos x="446" y="108"/>
                </a:cxn>
                <a:cxn ang="0">
                  <a:pos x="400" y="60"/>
                </a:cxn>
                <a:cxn ang="0">
                  <a:pos x="344" y="24"/>
                </a:cxn>
                <a:cxn ang="0">
                  <a:pos x="312" y="10"/>
                </a:cxn>
                <a:cxn ang="0">
                  <a:pos x="276" y="2"/>
                </a:cxn>
                <a:cxn ang="0">
                  <a:pos x="238" y="0"/>
                </a:cxn>
                <a:cxn ang="0">
                  <a:pos x="196" y="4"/>
                </a:cxn>
                <a:cxn ang="0">
                  <a:pos x="182" y="8"/>
                </a:cxn>
                <a:cxn ang="0">
                  <a:pos x="156" y="18"/>
                </a:cxn>
                <a:cxn ang="0">
                  <a:pos x="120" y="40"/>
                </a:cxn>
                <a:cxn ang="0">
                  <a:pos x="80" y="82"/>
                </a:cxn>
                <a:cxn ang="0">
                  <a:pos x="48" y="132"/>
                </a:cxn>
                <a:cxn ang="0">
                  <a:pos x="34" y="158"/>
                </a:cxn>
                <a:cxn ang="0">
                  <a:pos x="10" y="224"/>
                </a:cxn>
                <a:cxn ang="0">
                  <a:pos x="0" y="296"/>
                </a:cxn>
                <a:cxn ang="0">
                  <a:pos x="2" y="296"/>
                </a:cxn>
                <a:cxn ang="0">
                  <a:pos x="8" y="252"/>
                </a:cxn>
                <a:cxn ang="0">
                  <a:pos x="24" y="202"/>
                </a:cxn>
                <a:cxn ang="0">
                  <a:pos x="50" y="146"/>
                </a:cxn>
                <a:cxn ang="0">
                  <a:pos x="92" y="86"/>
                </a:cxn>
                <a:cxn ang="0">
                  <a:pos x="104" y="72"/>
                </a:cxn>
                <a:cxn ang="0">
                  <a:pos x="128" y="48"/>
                </a:cxn>
                <a:cxn ang="0">
                  <a:pos x="152" y="32"/>
                </a:cxn>
                <a:cxn ang="0">
                  <a:pos x="178" y="20"/>
                </a:cxn>
                <a:cxn ang="0">
                  <a:pos x="218" y="10"/>
                </a:cxn>
                <a:cxn ang="0">
                  <a:pos x="272" y="14"/>
                </a:cxn>
                <a:cxn ang="0">
                  <a:pos x="322" y="28"/>
                </a:cxn>
                <a:cxn ang="0">
                  <a:pos x="368" y="52"/>
                </a:cxn>
                <a:cxn ang="0">
                  <a:pos x="408" y="82"/>
                </a:cxn>
                <a:cxn ang="0">
                  <a:pos x="438" y="112"/>
                </a:cxn>
                <a:cxn ang="0">
                  <a:pos x="448" y="128"/>
                </a:cxn>
                <a:cxn ang="0">
                  <a:pos x="478" y="176"/>
                </a:cxn>
                <a:cxn ang="0">
                  <a:pos x="500" y="230"/>
                </a:cxn>
                <a:cxn ang="0">
                  <a:pos x="516" y="286"/>
                </a:cxn>
                <a:cxn ang="0">
                  <a:pos x="522" y="346"/>
                </a:cxn>
                <a:cxn ang="0">
                  <a:pos x="520" y="376"/>
                </a:cxn>
                <a:cxn ang="0">
                  <a:pos x="508" y="462"/>
                </a:cxn>
                <a:cxn ang="0">
                  <a:pos x="500" y="520"/>
                </a:cxn>
                <a:cxn ang="0">
                  <a:pos x="504" y="580"/>
                </a:cxn>
                <a:cxn ang="0">
                  <a:pos x="508" y="608"/>
                </a:cxn>
                <a:cxn ang="0">
                  <a:pos x="524" y="660"/>
                </a:cxn>
                <a:cxn ang="0">
                  <a:pos x="544" y="710"/>
                </a:cxn>
                <a:cxn ang="0">
                  <a:pos x="582" y="782"/>
                </a:cxn>
                <a:cxn ang="0">
                  <a:pos x="594" y="802"/>
                </a:cxn>
                <a:cxn ang="0">
                  <a:pos x="614" y="802"/>
                </a:cxn>
                <a:cxn ang="0">
                  <a:pos x="560" y="710"/>
                </a:cxn>
                <a:cxn ang="0">
                  <a:pos x="546" y="676"/>
                </a:cxn>
                <a:cxn ang="0">
                  <a:pos x="524" y="608"/>
                </a:cxn>
                <a:cxn ang="0">
                  <a:pos x="516" y="572"/>
                </a:cxn>
              </a:cxnLst>
              <a:rect l="0" t="0" r="r" b="b"/>
              <a:pathLst>
                <a:path w="614" h="802">
                  <a:moveTo>
                    <a:pt x="516" y="572"/>
                  </a:moveTo>
                  <a:lnTo>
                    <a:pt x="516" y="572"/>
                  </a:lnTo>
                  <a:lnTo>
                    <a:pt x="514" y="536"/>
                  </a:lnTo>
                  <a:lnTo>
                    <a:pt x="516" y="500"/>
                  </a:lnTo>
                  <a:lnTo>
                    <a:pt x="520" y="464"/>
                  </a:lnTo>
                  <a:lnTo>
                    <a:pt x="524" y="428"/>
                  </a:lnTo>
                  <a:lnTo>
                    <a:pt x="524" y="428"/>
                  </a:lnTo>
                  <a:lnTo>
                    <a:pt x="528" y="394"/>
                  </a:lnTo>
                  <a:lnTo>
                    <a:pt x="530" y="358"/>
                  </a:lnTo>
                  <a:lnTo>
                    <a:pt x="528" y="324"/>
                  </a:lnTo>
                  <a:lnTo>
                    <a:pt x="526" y="288"/>
                  </a:lnTo>
                  <a:lnTo>
                    <a:pt x="526" y="288"/>
                  </a:lnTo>
                  <a:lnTo>
                    <a:pt x="524" y="274"/>
                  </a:lnTo>
                  <a:lnTo>
                    <a:pt x="520" y="256"/>
                  </a:lnTo>
                  <a:lnTo>
                    <a:pt x="514" y="236"/>
                  </a:lnTo>
                  <a:lnTo>
                    <a:pt x="506" y="212"/>
                  </a:lnTo>
                  <a:lnTo>
                    <a:pt x="494" y="186"/>
                  </a:lnTo>
                  <a:lnTo>
                    <a:pt x="480" y="160"/>
                  </a:lnTo>
                  <a:lnTo>
                    <a:pt x="464" y="134"/>
                  </a:lnTo>
                  <a:lnTo>
                    <a:pt x="446" y="108"/>
                  </a:lnTo>
                  <a:lnTo>
                    <a:pt x="424" y="84"/>
                  </a:lnTo>
                  <a:lnTo>
                    <a:pt x="400" y="60"/>
                  </a:lnTo>
                  <a:lnTo>
                    <a:pt x="374" y="40"/>
                  </a:lnTo>
                  <a:lnTo>
                    <a:pt x="344" y="24"/>
                  </a:lnTo>
                  <a:lnTo>
                    <a:pt x="328" y="16"/>
                  </a:lnTo>
                  <a:lnTo>
                    <a:pt x="312" y="10"/>
                  </a:lnTo>
                  <a:lnTo>
                    <a:pt x="294" y="6"/>
                  </a:lnTo>
                  <a:lnTo>
                    <a:pt x="276" y="2"/>
                  </a:lnTo>
                  <a:lnTo>
                    <a:pt x="258" y="0"/>
                  </a:lnTo>
                  <a:lnTo>
                    <a:pt x="238" y="0"/>
                  </a:lnTo>
                  <a:lnTo>
                    <a:pt x="218" y="2"/>
                  </a:lnTo>
                  <a:lnTo>
                    <a:pt x="196" y="4"/>
                  </a:lnTo>
                  <a:lnTo>
                    <a:pt x="196" y="4"/>
                  </a:lnTo>
                  <a:lnTo>
                    <a:pt x="182" y="8"/>
                  </a:lnTo>
                  <a:lnTo>
                    <a:pt x="168" y="12"/>
                  </a:lnTo>
                  <a:lnTo>
                    <a:pt x="156" y="18"/>
                  </a:lnTo>
                  <a:lnTo>
                    <a:pt x="144" y="24"/>
                  </a:lnTo>
                  <a:lnTo>
                    <a:pt x="120" y="40"/>
                  </a:lnTo>
                  <a:lnTo>
                    <a:pt x="100" y="60"/>
                  </a:lnTo>
                  <a:lnTo>
                    <a:pt x="80" y="82"/>
                  </a:lnTo>
                  <a:lnTo>
                    <a:pt x="64" y="106"/>
                  </a:lnTo>
                  <a:lnTo>
                    <a:pt x="48" y="132"/>
                  </a:lnTo>
                  <a:lnTo>
                    <a:pt x="34" y="158"/>
                  </a:lnTo>
                  <a:lnTo>
                    <a:pt x="34" y="158"/>
                  </a:lnTo>
                  <a:lnTo>
                    <a:pt x="20" y="190"/>
                  </a:lnTo>
                  <a:lnTo>
                    <a:pt x="10" y="224"/>
                  </a:lnTo>
                  <a:lnTo>
                    <a:pt x="2" y="260"/>
                  </a:lnTo>
                  <a:lnTo>
                    <a:pt x="0" y="296"/>
                  </a:lnTo>
                  <a:lnTo>
                    <a:pt x="2" y="296"/>
                  </a:lnTo>
                  <a:lnTo>
                    <a:pt x="2" y="296"/>
                  </a:lnTo>
                  <a:lnTo>
                    <a:pt x="4" y="274"/>
                  </a:lnTo>
                  <a:lnTo>
                    <a:pt x="8" y="252"/>
                  </a:lnTo>
                  <a:lnTo>
                    <a:pt x="14" y="228"/>
                  </a:lnTo>
                  <a:lnTo>
                    <a:pt x="24" y="202"/>
                  </a:lnTo>
                  <a:lnTo>
                    <a:pt x="36" y="174"/>
                  </a:lnTo>
                  <a:lnTo>
                    <a:pt x="50" y="146"/>
                  </a:lnTo>
                  <a:lnTo>
                    <a:pt x="70" y="116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104" y="72"/>
                  </a:lnTo>
                  <a:lnTo>
                    <a:pt x="114" y="60"/>
                  </a:lnTo>
                  <a:lnTo>
                    <a:pt x="128" y="48"/>
                  </a:lnTo>
                  <a:lnTo>
                    <a:pt x="140" y="40"/>
                  </a:lnTo>
                  <a:lnTo>
                    <a:pt x="152" y="32"/>
                  </a:lnTo>
                  <a:lnTo>
                    <a:pt x="166" y="24"/>
                  </a:lnTo>
                  <a:lnTo>
                    <a:pt x="178" y="20"/>
                  </a:lnTo>
                  <a:lnTo>
                    <a:pt x="192" y="16"/>
                  </a:lnTo>
                  <a:lnTo>
                    <a:pt x="218" y="10"/>
                  </a:lnTo>
                  <a:lnTo>
                    <a:pt x="244" y="10"/>
                  </a:lnTo>
                  <a:lnTo>
                    <a:pt x="272" y="14"/>
                  </a:lnTo>
                  <a:lnTo>
                    <a:pt x="296" y="20"/>
                  </a:lnTo>
                  <a:lnTo>
                    <a:pt x="322" y="28"/>
                  </a:lnTo>
                  <a:lnTo>
                    <a:pt x="346" y="40"/>
                  </a:lnTo>
                  <a:lnTo>
                    <a:pt x="368" y="52"/>
                  </a:lnTo>
                  <a:lnTo>
                    <a:pt x="388" y="66"/>
                  </a:lnTo>
                  <a:lnTo>
                    <a:pt x="408" y="82"/>
                  </a:lnTo>
                  <a:lnTo>
                    <a:pt x="424" y="98"/>
                  </a:lnTo>
                  <a:lnTo>
                    <a:pt x="438" y="112"/>
                  </a:lnTo>
                  <a:lnTo>
                    <a:pt x="448" y="128"/>
                  </a:lnTo>
                  <a:lnTo>
                    <a:pt x="448" y="128"/>
                  </a:lnTo>
                  <a:lnTo>
                    <a:pt x="464" y="152"/>
                  </a:lnTo>
                  <a:lnTo>
                    <a:pt x="478" y="176"/>
                  </a:lnTo>
                  <a:lnTo>
                    <a:pt x="490" y="204"/>
                  </a:lnTo>
                  <a:lnTo>
                    <a:pt x="500" y="230"/>
                  </a:lnTo>
                  <a:lnTo>
                    <a:pt x="510" y="258"/>
                  </a:lnTo>
                  <a:lnTo>
                    <a:pt x="516" y="286"/>
                  </a:lnTo>
                  <a:lnTo>
                    <a:pt x="520" y="31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0" y="376"/>
                  </a:lnTo>
                  <a:lnTo>
                    <a:pt x="518" y="404"/>
                  </a:lnTo>
                  <a:lnTo>
                    <a:pt x="508" y="462"/>
                  </a:lnTo>
                  <a:lnTo>
                    <a:pt x="504" y="492"/>
                  </a:lnTo>
                  <a:lnTo>
                    <a:pt x="500" y="520"/>
                  </a:lnTo>
                  <a:lnTo>
                    <a:pt x="500" y="550"/>
                  </a:lnTo>
                  <a:lnTo>
                    <a:pt x="504" y="580"/>
                  </a:lnTo>
                  <a:lnTo>
                    <a:pt x="504" y="580"/>
                  </a:lnTo>
                  <a:lnTo>
                    <a:pt x="508" y="608"/>
                  </a:lnTo>
                  <a:lnTo>
                    <a:pt x="516" y="634"/>
                  </a:lnTo>
                  <a:lnTo>
                    <a:pt x="524" y="660"/>
                  </a:lnTo>
                  <a:lnTo>
                    <a:pt x="532" y="686"/>
                  </a:lnTo>
                  <a:lnTo>
                    <a:pt x="544" y="710"/>
                  </a:lnTo>
                  <a:lnTo>
                    <a:pt x="556" y="734"/>
                  </a:lnTo>
                  <a:lnTo>
                    <a:pt x="582" y="782"/>
                  </a:lnTo>
                  <a:lnTo>
                    <a:pt x="582" y="782"/>
                  </a:lnTo>
                  <a:lnTo>
                    <a:pt x="594" y="802"/>
                  </a:lnTo>
                  <a:lnTo>
                    <a:pt x="614" y="802"/>
                  </a:lnTo>
                  <a:lnTo>
                    <a:pt x="614" y="802"/>
                  </a:lnTo>
                  <a:lnTo>
                    <a:pt x="586" y="756"/>
                  </a:lnTo>
                  <a:lnTo>
                    <a:pt x="560" y="710"/>
                  </a:lnTo>
                  <a:lnTo>
                    <a:pt x="560" y="710"/>
                  </a:lnTo>
                  <a:lnTo>
                    <a:pt x="546" y="676"/>
                  </a:lnTo>
                  <a:lnTo>
                    <a:pt x="532" y="644"/>
                  </a:lnTo>
                  <a:lnTo>
                    <a:pt x="524" y="608"/>
                  </a:lnTo>
                  <a:lnTo>
                    <a:pt x="516" y="572"/>
                  </a:lnTo>
                  <a:lnTo>
                    <a:pt x="516" y="57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>
              <a:off x="1556084" y="4011"/>
              <a:ext cx="2614863" cy="168442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28"/>
                </a:cxn>
                <a:cxn ang="0">
                  <a:pos x="0" y="58"/>
                </a:cxn>
                <a:cxn ang="0">
                  <a:pos x="4" y="84"/>
                </a:cxn>
                <a:cxn ang="0">
                  <a:pos x="12" y="110"/>
                </a:cxn>
                <a:cxn ang="0">
                  <a:pos x="26" y="134"/>
                </a:cxn>
                <a:cxn ang="0">
                  <a:pos x="44" y="154"/>
                </a:cxn>
                <a:cxn ang="0">
                  <a:pos x="66" y="168"/>
                </a:cxn>
                <a:cxn ang="0">
                  <a:pos x="90" y="180"/>
                </a:cxn>
                <a:cxn ang="0">
                  <a:pos x="112" y="184"/>
                </a:cxn>
                <a:cxn ang="0">
                  <a:pos x="154" y="184"/>
                </a:cxn>
                <a:cxn ang="0">
                  <a:pos x="176" y="182"/>
                </a:cxn>
                <a:cxn ang="0">
                  <a:pos x="240" y="174"/>
                </a:cxn>
                <a:cxn ang="0">
                  <a:pos x="274" y="176"/>
                </a:cxn>
                <a:cxn ang="0">
                  <a:pos x="298" y="186"/>
                </a:cxn>
                <a:cxn ang="0">
                  <a:pos x="310" y="200"/>
                </a:cxn>
                <a:cxn ang="0">
                  <a:pos x="318" y="210"/>
                </a:cxn>
                <a:cxn ang="0">
                  <a:pos x="322" y="208"/>
                </a:cxn>
                <a:cxn ang="0">
                  <a:pos x="326" y="204"/>
                </a:cxn>
                <a:cxn ang="0">
                  <a:pos x="300" y="180"/>
                </a:cxn>
                <a:cxn ang="0">
                  <a:pos x="290" y="174"/>
                </a:cxn>
                <a:cxn ang="0">
                  <a:pos x="266" y="166"/>
                </a:cxn>
                <a:cxn ang="0">
                  <a:pos x="256" y="166"/>
                </a:cxn>
                <a:cxn ang="0">
                  <a:pos x="198" y="172"/>
                </a:cxn>
                <a:cxn ang="0">
                  <a:pos x="144" y="178"/>
                </a:cxn>
                <a:cxn ang="0">
                  <a:pos x="108" y="174"/>
                </a:cxn>
                <a:cxn ang="0">
                  <a:pos x="74" y="162"/>
                </a:cxn>
                <a:cxn ang="0">
                  <a:pos x="44" y="140"/>
                </a:cxn>
                <a:cxn ang="0">
                  <a:pos x="20" y="112"/>
                </a:cxn>
                <a:cxn ang="0">
                  <a:pos x="14" y="102"/>
                </a:cxn>
                <a:cxn ang="0">
                  <a:pos x="4" y="74"/>
                </a:cxn>
                <a:cxn ang="0">
                  <a:pos x="6" y="36"/>
                </a:cxn>
                <a:cxn ang="0">
                  <a:pos x="12" y="10"/>
                </a:cxn>
                <a:cxn ang="0">
                  <a:pos x="16" y="0"/>
                </a:cxn>
              </a:cxnLst>
              <a:rect l="0" t="0" r="r" b="b"/>
              <a:pathLst>
                <a:path w="326" h="210">
                  <a:moveTo>
                    <a:pt x="16" y="0"/>
                  </a:moveTo>
                  <a:lnTo>
                    <a:pt x="16" y="0"/>
                  </a:lnTo>
                  <a:lnTo>
                    <a:pt x="10" y="14"/>
                  </a:lnTo>
                  <a:lnTo>
                    <a:pt x="4" y="28"/>
                  </a:lnTo>
                  <a:lnTo>
                    <a:pt x="2" y="42"/>
                  </a:lnTo>
                  <a:lnTo>
                    <a:pt x="0" y="58"/>
                  </a:lnTo>
                  <a:lnTo>
                    <a:pt x="0" y="72"/>
                  </a:lnTo>
                  <a:lnTo>
                    <a:pt x="4" y="84"/>
                  </a:lnTo>
                  <a:lnTo>
                    <a:pt x="6" y="98"/>
                  </a:lnTo>
                  <a:lnTo>
                    <a:pt x="12" y="110"/>
                  </a:lnTo>
                  <a:lnTo>
                    <a:pt x="18" y="122"/>
                  </a:lnTo>
                  <a:lnTo>
                    <a:pt x="26" y="134"/>
                  </a:lnTo>
                  <a:lnTo>
                    <a:pt x="34" y="144"/>
                  </a:lnTo>
                  <a:lnTo>
                    <a:pt x="44" y="154"/>
                  </a:lnTo>
                  <a:lnTo>
                    <a:pt x="54" y="162"/>
                  </a:lnTo>
                  <a:lnTo>
                    <a:pt x="66" y="168"/>
                  </a:lnTo>
                  <a:lnTo>
                    <a:pt x="78" y="174"/>
                  </a:lnTo>
                  <a:lnTo>
                    <a:pt x="90" y="180"/>
                  </a:lnTo>
                  <a:lnTo>
                    <a:pt x="90" y="180"/>
                  </a:lnTo>
                  <a:lnTo>
                    <a:pt x="112" y="184"/>
                  </a:lnTo>
                  <a:lnTo>
                    <a:pt x="132" y="186"/>
                  </a:lnTo>
                  <a:lnTo>
                    <a:pt x="154" y="184"/>
                  </a:lnTo>
                  <a:lnTo>
                    <a:pt x="176" y="182"/>
                  </a:lnTo>
                  <a:lnTo>
                    <a:pt x="176" y="182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58" y="174"/>
                  </a:lnTo>
                  <a:lnTo>
                    <a:pt x="274" y="176"/>
                  </a:lnTo>
                  <a:lnTo>
                    <a:pt x="288" y="180"/>
                  </a:lnTo>
                  <a:lnTo>
                    <a:pt x="298" y="186"/>
                  </a:lnTo>
                  <a:lnTo>
                    <a:pt x="304" y="194"/>
                  </a:lnTo>
                  <a:lnTo>
                    <a:pt x="310" y="200"/>
                  </a:lnTo>
                  <a:lnTo>
                    <a:pt x="318" y="210"/>
                  </a:lnTo>
                  <a:lnTo>
                    <a:pt x="318" y="210"/>
                  </a:lnTo>
                  <a:lnTo>
                    <a:pt x="320" y="210"/>
                  </a:lnTo>
                  <a:lnTo>
                    <a:pt x="322" y="208"/>
                  </a:lnTo>
                  <a:lnTo>
                    <a:pt x="326" y="204"/>
                  </a:lnTo>
                  <a:lnTo>
                    <a:pt x="326" y="204"/>
                  </a:lnTo>
                  <a:lnTo>
                    <a:pt x="310" y="188"/>
                  </a:lnTo>
                  <a:lnTo>
                    <a:pt x="300" y="180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74" y="168"/>
                  </a:lnTo>
                  <a:lnTo>
                    <a:pt x="266" y="166"/>
                  </a:lnTo>
                  <a:lnTo>
                    <a:pt x="256" y="166"/>
                  </a:lnTo>
                  <a:lnTo>
                    <a:pt x="256" y="166"/>
                  </a:lnTo>
                  <a:lnTo>
                    <a:pt x="226" y="168"/>
                  </a:lnTo>
                  <a:lnTo>
                    <a:pt x="198" y="172"/>
                  </a:lnTo>
                  <a:lnTo>
                    <a:pt x="144" y="178"/>
                  </a:lnTo>
                  <a:lnTo>
                    <a:pt x="144" y="178"/>
                  </a:lnTo>
                  <a:lnTo>
                    <a:pt x="126" y="178"/>
                  </a:lnTo>
                  <a:lnTo>
                    <a:pt x="108" y="174"/>
                  </a:lnTo>
                  <a:lnTo>
                    <a:pt x="90" y="170"/>
                  </a:lnTo>
                  <a:lnTo>
                    <a:pt x="74" y="162"/>
                  </a:lnTo>
                  <a:lnTo>
                    <a:pt x="58" y="152"/>
                  </a:lnTo>
                  <a:lnTo>
                    <a:pt x="44" y="140"/>
                  </a:lnTo>
                  <a:lnTo>
                    <a:pt x="30" y="128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14" y="102"/>
                  </a:lnTo>
                  <a:lnTo>
                    <a:pt x="10" y="92"/>
                  </a:lnTo>
                  <a:lnTo>
                    <a:pt x="4" y="74"/>
                  </a:lnTo>
                  <a:lnTo>
                    <a:pt x="4" y="54"/>
                  </a:lnTo>
                  <a:lnTo>
                    <a:pt x="6" y="36"/>
                  </a:lnTo>
                  <a:lnTo>
                    <a:pt x="8" y="22"/>
                  </a:lnTo>
                  <a:lnTo>
                    <a:pt x="12" y="1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8" name="Freeform 91"/>
            <p:cNvSpPr>
              <a:spLocks/>
            </p:cNvSpPr>
            <p:nvPr/>
          </p:nvSpPr>
          <p:spPr bwMode="auto">
            <a:xfrm>
              <a:off x="1171074" y="1704474"/>
              <a:ext cx="2646947" cy="1732547"/>
            </a:xfrm>
            <a:custGeom>
              <a:avLst/>
              <a:gdLst/>
              <a:ahLst/>
              <a:cxnLst>
                <a:cxn ang="0">
                  <a:pos x="312" y="12"/>
                </a:cxn>
                <a:cxn ang="0">
                  <a:pos x="266" y="0"/>
                </a:cxn>
                <a:cxn ang="0">
                  <a:pos x="232" y="6"/>
                </a:cxn>
                <a:cxn ang="0">
                  <a:pos x="196" y="32"/>
                </a:cxn>
                <a:cxn ang="0">
                  <a:pos x="178" y="58"/>
                </a:cxn>
                <a:cxn ang="0">
                  <a:pos x="160" y="130"/>
                </a:cxn>
                <a:cxn ang="0">
                  <a:pos x="150" y="158"/>
                </a:cxn>
                <a:cxn ang="0">
                  <a:pos x="118" y="192"/>
                </a:cxn>
                <a:cxn ang="0">
                  <a:pos x="72" y="208"/>
                </a:cxn>
                <a:cxn ang="0">
                  <a:pos x="44" y="208"/>
                </a:cxn>
                <a:cxn ang="0">
                  <a:pos x="12" y="182"/>
                </a:cxn>
                <a:cxn ang="0">
                  <a:pos x="8" y="140"/>
                </a:cxn>
                <a:cxn ang="0">
                  <a:pos x="16" y="110"/>
                </a:cxn>
                <a:cxn ang="0">
                  <a:pos x="46" y="80"/>
                </a:cxn>
                <a:cxn ang="0">
                  <a:pos x="68" y="80"/>
                </a:cxn>
                <a:cxn ang="0">
                  <a:pos x="86" y="104"/>
                </a:cxn>
                <a:cxn ang="0">
                  <a:pos x="84" y="114"/>
                </a:cxn>
                <a:cxn ang="0">
                  <a:pos x="76" y="124"/>
                </a:cxn>
                <a:cxn ang="0">
                  <a:pos x="56" y="128"/>
                </a:cxn>
                <a:cxn ang="0">
                  <a:pos x="42" y="122"/>
                </a:cxn>
                <a:cxn ang="0">
                  <a:pos x="68" y="134"/>
                </a:cxn>
                <a:cxn ang="0">
                  <a:pos x="86" y="122"/>
                </a:cxn>
                <a:cxn ang="0">
                  <a:pos x="92" y="106"/>
                </a:cxn>
                <a:cxn ang="0">
                  <a:pos x="84" y="88"/>
                </a:cxn>
                <a:cxn ang="0">
                  <a:pos x="66" y="76"/>
                </a:cxn>
                <a:cxn ang="0">
                  <a:pos x="52" y="74"/>
                </a:cxn>
                <a:cxn ang="0">
                  <a:pos x="22" y="90"/>
                </a:cxn>
                <a:cxn ang="0">
                  <a:pos x="2" y="130"/>
                </a:cxn>
                <a:cxn ang="0">
                  <a:pos x="0" y="158"/>
                </a:cxn>
                <a:cxn ang="0">
                  <a:pos x="6" y="184"/>
                </a:cxn>
                <a:cxn ang="0">
                  <a:pos x="34" y="208"/>
                </a:cxn>
                <a:cxn ang="0">
                  <a:pos x="82" y="214"/>
                </a:cxn>
                <a:cxn ang="0">
                  <a:pos x="112" y="206"/>
                </a:cxn>
                <a:cxn ang="0">
                  <a:pos x="146" y="178"/>
                </a:cxn>
                <a:cxn ang="0">
                  <a:pos x="168" y="138"/>
                </a:cxn>
                <a:cxn ang="0">
                  <a:pos x="178" y="90"/>
                </a:cxn>
                <a:cxn ang="0">
                  <a:pos x="188" y="58"/>
                </a:cxn>
                <a:cxn ang="0">
                  <a:pos x="214" y="26"/>
                </a:cxn>
                <a:cxn ang="0">
                  <a:pos x="242" y="14"/>
                </a:cxn>
                <a:cxn ang="0">
                  <a:pos x="280" y="14"/>
                </a:cxn>
                <a:cxn ang="0">
                  <a:pos x="320" y="30"/>
                </a:cxn>
                <a:cxn ang="0">
                  <a:pos x="326" y="28"/>
                </a:cxn>
              </a:cxnLst>
              <a:rect l="0" t="0" r="r" b="b"/>
              <a:pathLst>
                <a:path w="330" h="216">
                  <a:moveTo>
                    <a:pt x="330" y="24"/>
                  </a:moveTo>
                  <a:lnTo>
                    <a:pt x="330" y="24"/>
                  </a:lnTo>
                  <a:lnTo>
                    <a:pt x="312" y="12"/>
                  </a:lnTo>
                  <a:lnTo>
                    <a:pt x="296" y="6"/>
                  </a:lnTo>
                  <a:lnTo>
                    <a:pt x="276" y="2"/>
                  </a:lnTo>
                  <a:lnTo>
                    <a:pt x="266" y="0"/>
                  </a:lnTo>
                  <a:lnTo>
                    <a:pt x="254" y="0"/>
                  </a:lnTo>
                  <a:lnTo>
                    <a:pt x="244" y="2"/>
                  </a:lnTo>
                  <a:lnTo>
                    <a:pt x="232" y="6"/>
                  </a:lnTo>
                  <a:lnTo>
                    <a:pt x="220" y="12"/>
                  </a:lnTo>
                  <a:lnTo>
                    <a:pt x="208" y="22"/>
                  </a:lnTo>
                  <a:lnTo>
                    <a:pt x="196" y="32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78" y="58"/>
                  </a:lnTo>
                  <a:lnTo>
                    <a:pt x="172" y="70"/>
                  </a:lnTo>
                  <a:lnTo>
                    <a:pt x="166" y="100"/>
                  </a:lnTo>
                  <a:lnTo>
                    <a:pt x="160" y="130"/>
                  </a:lnTo>
                  <a:lnTo>
                    <a:pt x="156" y="144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42" y="170"/>
                  </a:lnTo>
                  <a:lnTo>
                    <a:pt x="132" y="182"/>
                  </a:lnTo>
                  <a:lnTo>
                    <a:pt x="118" y="192"/>
                  </a:lnTo>
                  <a:lnTo>
                    <a:pt x="104" y="200"/>
                  </a:lnTo>
                  <a:lnTo>
                    <a:pt x="88" y="206"/>
                  </a:lnTo>
                  <a:lnTo>
                    <a:pt x="72" y="208"/>
                  </a:lnTo>
                  <a:lnTo>
                    <a:pt x="58" y="210"/>
                  </a:lnTo>
                  <a:lnTo>
                    <a:pt x="44" y="208"/>
                  </a:lnTo>
                  <a:lnTo>
                    <a:pt x="44" y="208"/>
                  </a:lnTo>
                  <a:lnTo>
                    <a:pt x="30" y="202"/>
                  </a:lnTo>
                  <a:lnTo>
                    <a:pt x="20" y="192"/>
                  </a:lnTo>
                  <a:lnTo>
                    <a:pt x="12" y="182"/>
                  </a:lnTo>
                  <a:lnTo>
                    <a:pt x="8" y="168"/>
                  </a:lnTo>
                  <a:lnTo>
                    <a:pt x="6" y="154"/>
                  </a:lnTo>
                  <a:lnTo>
                    <a:pt x="8" y="140"/>
                  </a:lnTo>
                  <a:lnTo>
                    <a:pt x="12" y="124"/>
                  </a:lnTo>
                  <a:lnTo>
                    <a:pt x="16" y="110"/>
                  </a:lnTo>
                  <a:lnTo>
                    <a:pt x="16" y="110"/>
                  </a:lnTo>
                  <a:lnTo>
                    <a:pt x="24" y="96"/>
                  </a:lnTo>
                  <a:lnTo>
                    <a:pt x="36" y="86"/>
                  </a:lnTo>
                  <a:lnTo>
                    <a:pt x="4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8" y="80"/>
                  </a:lnTo>
                  <a:lnTo>
                    <a:pt x="76" y="84"/>
                  </a:lnTo>
                  <a:lnTo>
                    <a:pt x="82" y="94"/>
                  </a:lnTo>
                  <a:lnTo>
                    <a:pt x="86" y="104"/>
                  </a:lnTo>
                  <a:lnTo>
                    <a:pt x="86" y="104"/>
                  </a:lnTo>
                  <a:lnTo>
                    <a:pt x="86" y="108"/>
                  </a:lnTo>
                  <a:lnTo>
                    <a:pt x="84" y="114"/>
                  </a:lnTo>
                  <a:lnTo>
                    <a:pt x="80" y="120"/>
                  </a:lnTo>
                  <a:lnTo>
                    <a:pt x="76" y="124"/>
                  </a:lnTo>
                  <a:lnTo>
                    <a:pt x="76" y="124"/>
                  </a:lnTo>
                  <a:lnTo>
                    <a:pt x="72" y="128"/>
                  </a:lnTo>
                  <a:lnTo>
                    <a:pt x="68" y="128"/>
                  </a:lnTo>
                  <a:lnTo>
                    <a:pt x="56" y="128"/>
                  </a:lnTo>
                  <a:lnTo>
                    <a:pt x="46" y="124"/>
                  </a:lnTo>
                  <a:lnTo>
                    <a:pt x="42" y="122"/>
                  </a:lnTo>
                  <a:lnTo>
                    <a:pt x="42" y="122"/>
                  </a:lnTo>
                  <a:lnTo>
                    <a:pt x="54" y="130"/>
                  </a:lnTo>
                  <a:lnTo>
                    <a:pt x="62" y="132"/>
                  </a:lnTo>
                  <a:lnTo>
                    <a:pt x="68" y="134"/>
                  </a:lnTo>
                  <a:lnTo>
                    <a:pt x="74" y="132"/>
                  </a:lnTo>
                  <a:lnTo>
                    <a:pt x="80" y="128"/>
                  </a:lnTo>
                  <a:lnTo>
                    <a:pt x="86" y="122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2" y="106"/>
                  </a:lnTo>
                  <a:lnTo>
                    <a:pt x="92" y="100"/>
                  </a:lnTo>
                  <a:lnTo>
                    <a:pt x="90" y="92"/>
                  </a:lnTo>
                  <a:lnTo>
                    <a:pt x="84" y="88"/>
                  </a:lnTo>
                  <a:lnTo>
                    <a:pt x="78" y="82"/>
                  </a:lnTo>
                  <a:lnTo>
                    <a:pt x="72" y="78"/>
                  </a:lnTo>
                  <a:lnTo>
                    <a:pt x="66" y="76"/>
                  </a:lnTo>
                  <a:lnTo>
                    <a:pt x="58" y="74"/>
                  </a:lnTo>
                  <a:lnTo>
                    <a:pt x="58" y="74"/>
                  </a:lnTo>
                  <a:lnTo>
                    <a:pt x="52" y="74"/>
                  </a:lnTo>
                  <a:lnTo>
                    <a:pt x="46" y="76"/>
                  </a:lnTo>
                  <a:lnTo>
                    <a:pt x="34" y="82"/>
                  </a:lnTo>
                  <a:lnTo>
                    <a:pt x="22" y="90"/>
                  </a:lnTo>
                  <a:lnTo>
                    <a:pt x="14" y="102"/>
                  </a:lnTo>
                  <a:lnTo>
                    <a:pt x="8" y="116"/>
                  </a:lnTo>
                  <a:lnTo>
                    <a:pt x="2" y="130"/>
                  </a:lnTo>
                  <a:lnTo>
                    <a:pt x="0" y="144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68"/>
                  </a:lnTo>
                  <a:lnTo>
                    <a:pt x="2" y="176"/>
                  </a:lnTo>
                  <a:lnTo>
                    <a:pt x="6" y="184"/>
                  </a:lnTo>
                  <a:lnTo>
                    <a:pt x="10" y="190"/>
                  </a:lnTo>
                  <a:lnTo>
                    <a:pt x="20" y="202"/>
                  </a:lnTo>
                  <a:lnTo>
                    <a:pt x="34" y="208"/>
                  </a:lnTo>
                  <a:lnTo>
                    <a:pt x="50" y="214"/>
                  </a:lnTo>
                  <a:lnTo>
                    <a:pt x="66" y="216"/>
                  </a:lnTo>
                  <a:lnTo>
                    <a:pt x="82" y="214"/>
                  </a:lnTo>
                  <a:lnTo>
                    <a:pt x="98" y="212"/>
                  </a:lnTo>
                  <a:lnTo>
                    <a:pt x="98" y="212"/>
                  </a:lnTo>
                  <a:lnTo>
                    <a:pt x="112" y="206"/>
                  </a:lnTo>
                  <a:lnTo>
                    <a:pt x="124" y="198"/>
                  </a:lnTo>
                  <a:lnTo>
                    <a:pt x="136" y="188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2"/>
                  </a:lnTo>
                  <a:lnTo>
                    <a:pt x="168" y="138"/>
                  </a:lnTo>
                  <a:lnTo>
                    <a:pt x="172" y="124"/>
                  </a:lnTo>
                  <a:lnTo>
                    <a:pt x="172" y="124"/>
                  </a:lnTo>
                  <a:lnTo>
                    <a:pt x="178" y="90"/>
                  </a:lnTo>
                  <a:lnTo>
                    <a:pt x="182" y="74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96" y="46"/>
                  </a:lnTo>
                  <a:lnTo>
                    <a:pt x="204" y="36"/>
                  </a:lnTo>
                  <a:lnTo>
                    <a:pt x="214" y="26"/>
                  </a:lnTo>
                  <a:lnTo>
                    <a:pt x="224" y="20"/>
                  </a:lnTo>
                  <a:lnTo>
                    <a:pt x="234" y="16"/>
                  </a:lnTo>
                  <a:lnTo>
                    <a:pt x="242" y="14"/>
                  </a:lnTo>
                  <a:lnTo>
                    <a:pt x="252" y="12"/>
                  </a:lnTo>
                  <a:lnTo>
                    <a:pt x="262" y="12"/>
                  </a:lnTo>
                  <a:lnTo>
                    <a:pt x="280" y="14"/>
                  </a:lnTo>
                  <a:lnTo>
                    <a:pt x="296" y="20"/>
                  </a:lnTo>
                  <a:lnTo>
                    <a:pt x="310" y="26"/>
                  </a:lnTo>
                  <a:lnTo>
                    <a:pt x="320" y="30"/>
                  </a:lnTo>
                  <a:lnTo>
                    <a:pt x="320" y="30"/>
                  </a:lnTo>
                  <a:lnTo>
                    <a:pt x="322" y="30"/>
                  </a:lnTo>
                  <a:lnTo>
                    <a:pt x="326" y="28"/>
                  </a:lnTo>
                  <a:lnTo>
                    <a:pt x="330" y="24"/>
                  </a:lnTo>
                  <a:lnTo>
                    <a:pt x="33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9" name="Freeform 92"/>
            <p:cNvSpPr>
              <a:spLocks/>
            </p:cNvSpPr>
            <p:nvPr/>
          </p:nvSpPr>
          <p:spPr bwMode="auto">
            <a:xfrm>
              <a:off x="7684168" y="6565232"/>
              <a:ext cx="1459832" cy="1283368"/>
            </a:xfrm>
            <a:custGeom>
              <a:avLst/>
              <a:gdLst/>
              <a:ahLst/>
              <a:cxnLst>
                <a:cxn ang="0">
                  <a:pos x="76" y="34"/>
                </a:cxn>
                <a:cxn ang="0">
                  <a:pos x="76" y="34"/>
                </a:cxn>
                <a:cxn ang="0">
                  <a:pos x="92" y="30"/>
                </a:cxn>
                <a:cxn ang="0">
                  <a:pos x="106" y="28"/>
                </a:cxn>
                <a:cxn ang="0">
                  <a:pos x="138" y="24"/>
                </a:cxn>
                <a:cxn ang="0">
                  <a:pos x="138" y="24"/>
                </a:cxn>
                <a:cxn ang="0">
                  <a:pos x="160" y="20"/>
                </a:cxn>
                <a:cxn ang="0">
                  <a:pos x="172" y="16"/>
                </a:cxn>
                <a:cxn ang="0">
                  <a:pos x="182" y="10"/>
                </a:cxn>
                <a:cxn ang="0">
                  <a:pos x="182" y="0"/>
                </a:cxn>
                <a:cxn ang="0">
                  <a:pos x="182" y="0"/>
                </a:cxn>
                <a:cxn ang="0">
                  <a:pos x="172" y="6"/>
                </a:cxn>
                <a:cxn ang="0">
                  <a:pos x="172" y="6"/>
                </a:cxn>
                <a:cxn ang="0">
                  <a:pos x="158" y="10"/>
                </a:cxn>
                <a:cxn ang="0">
                  <a:pos x="146" y="14"/>
                </a:cxn>
                <a:cxn ang="0">
                  <a:pos x="118" y="16"/>
                </a:cxn>
                <a:cxn ang="0">
                  <a:pos x="92" y="2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52" y="34"/>
                </a:cxn>
                <a:cxn ang="0">
                  <a:pos x="38" y="44"/>
                </a:cxn>
                <a:cxn ang="0">
                  <a:pos x="26" y="54"/>
                </a:cxn>
                <a:cxn ang="0">
                  <a:pos x="16" y="68"/>
                </a:cxn>
                <a:cxn ang="0">
                  <a:pos x="6" y="84"/>
                </a:cxn>
                <a:cxn ang="0">
                  <a:pos x="2" y="102"/>
                </a:cxn>
                <a:cxn ang="0">
                  <a:pos x="0" y="122"/>
                </a:cxn>
                <a:cxn ang="0">
                  <a:pos x="2" y="144"/>
                </a:cxn>
                <a:cxn ang="0">
                  <a:pos x="2" y="144"/>
                </a:cxn>
                <a:cxn ang="0">
                  <a:pos x="4" y="150"/>
                </a:cxn>
                <a:cxn ang="0">
                  <a:pos x="6" y="152"/>
                </a:cxn>
                <a:cxn ang="0">
                  <a:pos x="8" y="156"/>
                </a:cxn>
                <a:cxn ang="0">
                  <a:pos x="10" y="160"/>
                </a:cxn>
                <a:cxn ang="0">
                  <a:pos x="26" y="160"/>
                </a:cxn>
                <a:cxn ang="0">
                  <a:pos x="26" y="160"/>
                </a:cxn>
                <a:cxn ang="0">
                  <a:pos x="24" y="148"/>
                </a:cxn>
                <a:cxn ang="0">
                  <a:pos x="22" y="132"/>
                </a:cxn>
                <a:cxn ang="0">
                  <a:pos x="20" y="112"/>
                </a:cxn>
                <a:cxn ang="0">
                  <a:pos x="22" y="94"/>
                </a:cxn>
                <a:cxn ang="0">
                  <a:pos x="28" y="76"/>
                </a:cxn>
                <a:cxn ang="0">
                  <a:pos x="32" y="66"/>
                </a:cxn>
                <a:cxn ang="0">
                  <a:pos x="38" y="58"/>
                </a:cxn>
                <a:cxn ang="0">
                  <a:pos x="46" y="50"/>
                </a:cxn>
                <a:cxn ang="0">
                  <a:pos x="54" y="44"/>
                </a:cxn>
                <a:cxn ang="0">
                  <a:pos x="64" y="38"/>
                </a:cxn>
                <a:cxn ang="0">
                  <a:pos x="76" y="34"/>
                </a:cxn>
                <a:cxn ang="0">
                  <a:pos x="76" y="34"/>
                </a:cxn>
              </a:cxnLst>
              <a:rect l="0" t="0" r="r" b="b"/>
              <a:pathLst>
                <a:path w="182" h="160">
                  <a:moveTo>
                    <a:pt x="76" y="34"/>
                  </a:moveTo>
                  <a:lnTo>
                    <a:pt x="76" y="34"/>
                  </a:lnTo>
                  <a:lnTo>
                    <a:pt x="92" y="30"/>
                  </a:lnTo>
                  <a:lnTo>
                    <a:pt x="106" y="28"/>
                  </a:lnTo>
                  <a:lnTo>
                    <a:pt x="138" y="24"/>
                  </a:lnTo>
                  <a:lnTo>
                    <a:pt x="138" y="24"/>
                  </a:lnTo>
                  <a:lnTo>
                    <a:pt x="160" y="20"/>
                  </a:lnTo>
                  <a:lnTo>
                    <a:pt x="172" y="16"/>
                  </a:lnTo>
                  <a:lnTo>
                    <a:pt x="182" y="10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58" y="10"/>
                  </a:lnTo>
                  <a:lnTo>
                    <a:pt x="146" y="14"/>
                  </a:lnTo>
                  <a:lnTo>
                    <a:pt x="118" y="16"/>
                  </a:lnTo>
                  <a:lnTo>
                    <a:pt x="92" y="20"/>
                  </a:lnTo>
                  <a:lnTo>
                    <a:pt x="78" y="22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52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8"/>
                  </a:lnTo>
                  <a:lnTo>
                    <a:pt x="6" y="84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2" y="144"/>
                  </a:lnTo>
                  <a:lnTo>
                    <a:pt x="2" y="144"/>
                  </a:lnTo>
                  <a:lnTo>
                    <a:pt x="4" y="150"/>
                  </a:lnTo>
                  <a:lnTo>
                    <a:pt x="6" y="152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4" y="148"/>
                  </a:lnTo>
                  <a:lnTo>
                    <a:pt x="22" y="132"/>
                  </a:lnTo>
                  <a:lnTo>
                    <a:pt x="20" y="112"/>
                  </a:lnTo>
                  <a:lnTo>
                    <a:pt x="22" y="94"/>
                  </a:lnTo>
                  <a:lnTo>
                    <a:pt x="28" y="76"/>
                  </a:lnTo>
                  <a:lnTo>
                    <a:pt x="32" y="66"/>
                  </a:lnTo>
                  <a:lnTo>
                    <a:pt x="38" y="58"/>
                  </a:lnTo>
                  <a:lnTo>
                    <a:pt x="46" y="50"/>
                  </a:lnTo>
                  <a:lnTo>
                    <a:pt x="54" y="44"/>
                  </a:lnTo>
                  <a:lnTo>
                    <a:pt x="64" y="38"/>
                  </a:lnTo>
                  <a:lnTo>
                    <a:pt x="76" y="34"/>
                  </a:lnTo>
                  <a:lnTo>
                    <a:pt x="76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0" name="Freeform 93"/>
            <p:cNvSpPr>
              <a:spLocks/>
            </p:cNvSpPr>
            <p:nvPr/>
          </p:nvSpPr>
          <p:spPr bwMode="auto">
            <a:xfrm>
              <a:off x="8550442" y="5297905"/>
              <a:ext cx="593558" cy="7379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0" y="68"/>
                </a:cxn>
                <a:cxn ang="0">
                  <a:pos x="4" y="80"/>
                </a:cxn>
                <a:cxn ang="0">
                  <a:pos x="8" y="86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6" y="92"/>
                </a:cxn>
                <a:cxn ang="0">
                  <a:pos x="36" y="92"/>
                </a:cxn>
                <a:cxn ang="0">
                  <a:pos x="44" y="88"/>
                </a:cxn>
                <a:cxn ang="0">
                  <a:pos x="48" y="82"/>
                </a:cxn>
                <a:cxn ang="0">
                  <a:pos x="50" y="76"/>
                </a:cxn>
                <a:cxn ang="0">
                  <a:pos x="52" y="68"/>
                </a:cxn>
                <a:cxn ang="0">
                  <a:pos x="50" y="60"/>
                </a:cxn>
                <a:cxn ang="0">
                  <a:pos x="48" y="52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6" y="48"/>
                </a:cxn>
                <a:cxn ang="0">
                  <a:pos x="48" y="58"/>
                </a:cxn>
                <a:cxn ang="0">
                  <a:pos x="48" y="68"/>
                </a:cxn>
                <a:cxn ang="0">
                  <a:pos x="46" y="74"/>
                </a:cxn>
                <a:cxn ang="0">
                  <a:pos x="44" y="78"/>
                </a:cxn>
                <a:cxn ang="0">
                  <a:pos x="44" y="78"/>
                </a:cxn>
                <a:cxn ang="0">
                  <a:pos x="38" y="82"/>
                </a:cxn>
                <a:cxn ang="0">
                  <a:pos x="32" y="84"/>
                </a:cxn>
                <a:cxn ang="0">
                  <a:pos x="28" y="86"/>
                </a:cxn>
                <a:cxn ang="0">
                  <a:pos x="22" y="84"/>
                </a:cxn>
                <a:cxn ang="0">
                  <a:pos x="22" y="84"/>
                </a:cxn>
                <a:cxn ang="0">
                  <a:pos x="12" y="80"/>
                </a:cxn>
                <a:cxn ang="0">
                  <a:pos x="6" y="74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8" y="42"/>
                </a:cxn>
                <a:cxn ang="0">
                  <a:pos x="16" y="32"/>
                </a:cxn>
                <a:cxn ang="0">
                  <a:pos x="26" y="24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56" y="12"/>
                </a:cxn>
                <a:cxn ang="0">
                  <a:pos x="74" y="12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2" y="2"/>
                </a:cxn>
                <a:cxn ang="0">
                  <a:pos x="50" y="4"/>
                </a:cxn>
                <a:cxn ang="0">
                  <a:pos x="36" y="8"/>
                </a:cxn>
                <a:cxn ang="0">
                  <a:pos x="26" y="14"/>
                </a:cxn>
                <a:cxn ang="0">
                  <a:pos x="16" y="22"/>
                </a:cxn>
                <a:cxn ang="0">
                  <a:pos x="8" y="30"/>
                </a:cxn>
                <a:cxn ang="0">
                  <a:pos x="2" y="42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74" h="92">
                  <a:moveTo>
                    <a:pt x="0" y="54"/>
                  </a:moveTo>
                  <a:lnTo>
                    <a:pt x="0" y="54"/>
                  </a:lnTo>
                  <a:lnTo>
                    <a:pt x="0" y="68"/>
                  </a:lnTo>
                  <a:lnTo>
                    <a:pt x="4" y="80"/>
                  </a:lnTo>
                  <a:lnTo>
                    <a:pt x="8" y="86"/>
                  </a:lnTo>
                  <a:lnTo>
                    <a:pt x="12" y="90"/>
                  </a:lnTo>
                  <a:lnTo>
                    <a:pt x="18" y="92"/>
                  </a:lnTo>
                  <a:lnTo>
                    <a:pt x="26" y="92"/>
                  </a:lnTo>
                  <a:lnTo>
                    <a:pt x="26" y="92"/>
                  </a:lnTo>
                  <a:lnTo>
                    <a:pt x="36" y="92"/>
                  </a:lnTo>
                  <a:lnTo>
                    <a:pt x="44" y="88"/>
                  </a:lnTo>
                  <a:lnTo>
                    <a:pt x="48" y="82"/>
                  </a:lnTo>
                  <a:lnTo>
                    <a:pt x="50" y="76"/>
                  </a:lnTo>
                  <a:lnTo>
                    <a:pt x="52" y="68"/>
                  </a:lnTo>
                  <a:lnTo>
                    <a:pt x="50" y="60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6" y="48"/>
                  </a:lnTo>
                  <a:lnTo>
                    <a:pt x="48" y="58"/>
                  </a:lnTo>
                  <a:lnTo>
                    <a:pt x="48" y="68"/>
                  </a:lnTo>
                  <a:lnTo>
                    <a:pt x="46" y="74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38" y="82"/>
                  </a:lnTo>
                  <a:lnTo>
                    <a:pt x="32" y="84"/>
                  </a:lnTo>
                  <a:lnTo>
                    <a:pt x="28" y="86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12" y="80"/>
                  </a:lnTo>
                  <a:lnTo>
                    <a:pt x="6" y="74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8" y="42"/>
                  </a:lnTo>
                  <a:lnTo>
                    <a:pt x="16" y="32"/>
                  </a:lnTo>
                  <a:lnTo>
                    <a:pt x="26" y="24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56" y="12"/>
                  </a:lnTo>
                  <a:lnTo>
                    <a:pt x="74" y="1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2" y="2"/>
                  </a:lnTo>
                  <a:lnTo>
                    <a:pt x="50" y="4"/>
                  </a:lnTo>
                  <a:lnTo>
                    <a:pt x="36" y="8"/>
                  </a:lnTo>
                  <a:lnTo>
                    <a:pt x="26" y="14"/>
                  </a:lnTo>
                  <a:lnTo>
                    <a:pt x="16" y="22"/>
                  </a:lnTo>
                  <a:lnTo>
                    <a:pt x="8" y="30"/>
                  </a:lnTo>
                  <a:lnTo>
                    <a:pt x="2" y="42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1" name="Freeform 94"/>
            <p:cNvSpPr>
              <a:spLocks/>
            </p:cNvSpPr>
            <p:nvPr/>
          </p:nvSpPr>
          <p:spPr bwMode="auto">
            <a:xfrm>
              <a:off x="4042611" y="2602832"/>
              <a:ext cx="3128211" cy="2213811"/>
            </a:xfrm>
            <a:custGeom>
              <a:avLst/>
              <a:gdLst/>
              <a:ahLst/>
              <a:cxnLst>
                <a:cxn ang="0">
                  <a:pos x="390" y="276"/>
                </a:cxn>
                <a:cxn ang="0">
                  <a:pos x="356" y="246"/>
                </a:cxn>
                <a:cxn ang="0">
                  <a:pos x="326" y="212"/>
                </a:cxn>
                <a:cxn ang="0">
                  <a:pos x="278" y="132"/>
                </a:cxn>
                <a:cxn ang="0">
                  <a:pos x="240" y="74"/>
                </a:cxn>
                <a:cxn ang="0">
                  <a:pos x="208" y="42"/>
                </a:cxn>
                <a:cxn ang="0">
                  <a:pos x="172" y="16"/>
                </a:cxn>
                <a:cxn ang="0">
                  <a:pos x="150" y="8"/>
                </a:cxn>
                <a:cxn ang="0">
                  <a:pos x="120" y="0"/>
                </a:cxn>
                <a:cxn ang="0">
                  <a:pos x="88" y="0"/>
                </a:cxn>
                <a:cxn ang="0">
                  <a:pos x="58" y="8"/>
                </a:cxn>
                <a:cxn ang="0">
                  <a:pos x="32" y="26"/>
                </a:cxn>
                <a:cxn ang="0">
                  <a:pos x="24" y="34"/>
                </a:cxn>
                <a:cxn ang="0">
                  <a:pos x="8" y="62"/>
                </a:cxn>
                <a:cxn ang="0">
                  <a:pos x="0" y="108"/>
                </a:cxn>
                <a:cxn ang="0">
                  <a:pos x="6" y="140"/>
                </a:cxn>
                <a:cxn ang="0">
                  <a:pos x="14" y="160"/>
                </a:cxn>
                <a:cxn ang="0">
                  <a:pos x="28" y="176"/>
                </a:cxn>
                <a:cxn ang="0">
                  <a:pos x="36" y="182"/>
                </a:cxn>
                <a:cxn ang="0">
                  <a:pos x="22" y="170"/>
                </a:cxn>
                <a:cxn ang="0">
                  <a:pos x="8" y="142"/>
                </a:cxn>
                <a:cxn ang="0">
                  <a:pos x="4" y="120"/>
                </a:cxn>
                <a:cxn ang="0">
                  <a:pos x="8" y="92"/>
                </a:cxn>
                <a:cxn ang="0">
                  <a:pos x="16" y="60"/>
                </a:cxn>
                <a:cxn ang="0">
                  <a:pos x="22" y="48"/>
                </a:cxn>
                <a:cxn ang="0">
                  <a:pos x="36" y="30"/>
                </a:cxn>
                <a:cxn ang="0">
                  <a:pos x="54" y="18"/>
                </a:cxn>
                <a:cxn ang="0">
                  <a:pos x="86" y="8"/>
                </a:cxn>
                <a:cxn ang="0">
                  <a:pos x="132" y="10"/>
                </a:cxn>
                <a:cxn ang="0">
                  <a:pos x="174" y="24"/>
                </a:cxn>
                <a:cxn ang="0">
                  <a:pos x="190" y="34"/>
                </a:cxn>
                <a:cxn ang="0">
                  <a:pos x="218" y="62"/>
                </a:cxn>
                <a:cxn ang="0">
                  <a:pos x="254" y="112"/>
                </a:cxn>
                <a:cxn ang="0">
                  <a:pos x="274" y="148"/>
                </a:cxn>
                <a:cxn ang="0">
                  <a:pos x="320" y="218"/>
                </a:cxn>
                <a:cxn ang="0">
                  <a:pos x="348" y="250"/>
                </a:cxn>
                <a:cxn ang="0">
                  <a:pos x="380" y="276"/>
                </a:cxn>
                <a:cxn ang="0">
                  <a:pos x="382" y="276"/>
                </a:cxn>
                <a:cxn ang="0">
                  <a:pos x="390" y="276"/>
                </a:cxn>
              </a:cxnLst>
              <a:rect l="0" t="0" r="r" b="b"/>
              <a:pathLst>
                <a:path w="390" h="276">
                  <a:moveTo>
                    <a:pt x="390" y="276"/>
                  </a:moveTo>
                  <a:lnTo>
                    <a:pt x="390" y="276"/>
                  </a:lnTo>
                  <a:lnTo>
                    <a:pt x="372" y="262"/>
                  </a:lnTo>
                  <a:lnTo>
                    <a:pt x="356" y="246"/>
                  </a:lnTo>
                  <a:lnTo>
                    <a:pt x="340" y="230"/>
                  </a:lnTo>
                  <a:lnTo>
                    <a:pt x="326" y="212"/>
                  </a:lnTo>
                  <a:lnTo>
                    <a:pt x="302" y="172"/>
                  </a:lnTo>
                  <a:lnTo>
                    <a:pt x="278" y="132"/>
                  </a:lnTo>
                  <a:lnTo>
                    <a:pt x="252" y="92"/>
                  </a:lnTo>
                  <a:lnTo>
                    <a:pt x="240" y="74"/>
                  </a:lnTo>
                  <a:lnTo>
                    <a:pt x="224" y="56"/>
                  </a:lnTo>
                  <a:lnTo>
                    <a:pt x="208" y="42"/>
                  </a:lnTo>
                  <a:lnTo>
                    <a:pt x="192" y="28"/>
                  </a:lnTo>
                  <a:lnTo>
                    <a:pt x="172" y="16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36" y="4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8"/>
                  </a:lnTo>
                  <a:lnTo>
                    <a:pt x="44" y="14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24" y="34"/>
                  </a:lnTo>
                  <a:lnTo>
                    <a:pt x="18" y="42"/>
                  </a:lnTo>
                  <a:lnTo>
                    <a:pt x="8" y="6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0"/>
                  </a:lnTo>
                  <a:lnTo>
                    <a:pt x="10" y="150"/>
                  </a:lnTo>
                  <a:lnTo>
                    <a:pt x="14" y="160"/>
                  </a:lnTo>
                  <a:lnTo>
                    <a:pt x="20" y="168"/>
                  </a:lnTo>
                  <a:lnTo>
                    <a:pt x="28" y="176"/>
                  </a:lnTo>
                  <a:lnTo>
                    <a:pt x="36" y="182"/>
                  </a:lnTo>
                  <a:lnTo>
                    <a:pt x="36" y="182"/>
                  </a:lnTo>
                  <a:lnTo>
                    <a:pt x="30" y="178"/>
                  </a:lnTo>
                  <a:lnTo>
                    <a:pt x="22" y="170"/>
                  </a:lnTo>
                  <a:lnTo>
                    <a:pt x="14" y="158"/>
                  </a:lnTo>
                  <a:lnTo>
                    <a:pt x="8" y="142"/>
                  </a:lnTo>
                  <a:lnTo>
                    <a:pt x="6" y="132"/>
                  </a:lnTo>
                  <a:lnTo>
                    <a:pt x="4" y="120"/>
                  </a:lnTo>
                  <a:lnTo>
                    <a:pt x="6" y="108"/>
                  </a:lnTo>
                  <a:lnTo>
                    <a:pt x="8" y="92"/>
                  </a:lnTo>
                  <a:lnTo>
                    <a:pt x="10" y="78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48"/>
                  </a:lnTo>
                  <a:lnTo>
                    <a:pt x="28" y="40"/>
                  </a:lnTo>
                  <a:lnTo>
                    <a:pt x="36" y="30"/>
                  </a:lnTo>
                  <a:lnTo>
                    <a:pt x="44" y="24"/>
                  </a:lnTo>
                  <a:lnTo>
                    <a:pt x="54" y="18"/>
                  </a:lnTo>
                  <a:lnTo>
                    <a:pt x="64" y="14"/>
                  </a:lnTo>
                  <a:lnTo>
                    <a:pt x="86" y="8"/>
                  </a:lnTo>
                  <a:lnTo>
                    <a:pt x="110" y="8"/>
                  </a:lnTo>
                  <a:lnTo>
                    <a:pt x="132" y="10"/>
                  </a:lnTo>
                  <a:lnTo>
                    <a:pt x="154" y="16"/>
                  </a:lnTo>
                  <a:lnTo>
                    <a:pt x="174" y="24"/>
                  </a:lnTo>
                  <a:lnTo>
                    <a:pt x="174" y="24"/>
                  </a:lnTo>
                  <a:lnTo>
                    <a:pt x="190" y="34"/>
                  </a:lnTo>
                  <a:lnTo>
                    <a:pt x="204" y="48"/>
                  </a:lnTo>
                  <a:lnTo>
                    <a:pt x="218" y="62"/>
                  </a:lnTo>
                  <a:lnTo>
                    <a:pt x="232" y="78"/>
                  </a:lnTo>
                  <a:lnTo>
                    <a:pt x="254" y="112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96" y="184"/>
                  </a:lnTo>
                  <a:lnTo>
                    <a:pt x="320" y="218"/>
                  </a:lnTo>
                  <a:lnTo>
                    <a:pt x="334" y="236"/>
                  </a:lnTo>
                  <a:lnTo>
                    <a:pt x="348" y="250"/>
                  </a:lnTo>
                  <a:lnTo>
                    <a:pt x="364" y="264"/>
                  </a:lnTo>
                  <a:lnTo>
                    <a:pt x="380" y="276"/>
                  </a:lnTo>
                  <a:lnTo>
                    <a:pt x="380" y="276"/>
                  </a:lnTo>
                  <a:lnTo>
                    <a:pt x="382" y="276"/>
                  </a:lnTo>
                  <a:lnTo>
                    <a:pt x="386" y="276"/>
                  </a:lnTo>
                  <a:lnTo>
                    <a:pt x="390" y="276"/>
                  </a:lnTo>
                  <a:lnTo>
                    <a:pt x="390" y="27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2" name="Freeform 95"/>
            <p:cNvSpPr>
              <a:spLocks/>
            </p:cNvSpPr>
            <p:nvPr/>
          </p:nvSpPr>
          <p:spPr bwMode="auto">
            <a:xfrm>
              <a:off x="6497053" y="1399674"/>
              <a:ext cx="1171074" cy="1074821"/>
            </a:xfrm>
            <a:custGeom>
              <a:avLst/>
              <a:gdLst/>
              <a:ahLst/>
              <a:cxnLst>
                <a:cxn ang="0">
                  <a:pos x="18" y="134"/>
                </a:cxn>
                <a:cxn ang="0">
                  <a:pos x="10" y="82"/>
                </a:cxn>
                <a:cxn ang="0">
                  <a:pos x="12" y="64"/>
                </a:cxn>
                <a:cxn ang="0">
                  <a:pos x="16" y="56"/>
                </a:cxn>
                <a:cxn ang="0">
                  <a:pos x="32" y="32"/>
                </a:cxn>
                <a:cxn ang="0">
                  <a:pos x="62" y="10"/>
                </a:cxn>
                <a:cxn ang="0">
                  <a:pos x="76" y="6"/>
                </a:cxn>
                <a:cxn ang="0">
                  <a:pos x="104" y="8"/>
                </a:cxn>
                <a:cxn ang="0">
                  <a:pos x="126" y="24"/>
                </a:cxn>
                <a:cxn ang="0">
                  <a:pos x="138" y="48"/>
                </a:cxn>
                <a:cxn ang="0">
                  <a:pos x="140" y="64"/>
                </a:cxn>
                <a:cxn ang="0">
                  <a:pos x="134" y="82"/>
                </a:cxn>
                <a:cxn ang="0">
                  <a:pos x="120" y="96"/>
                </a:cxn>
                <a:cxn ang="0">
                  <a:pos x="114" y="100"/>
                </a:cxn>
                <a:cxn ang="0">
                  <a:pos x="100" y="96"/>
                </a:cxn>
                <a:cxn ang="0">
                  <a:pos x="80" y="82"/>
                </a:cxn>
                <a:cxn ang="0">
                  <a:pos x="72" y="72"/>
                </a:cxn>
                <a:cxn ang="0">
                  <a:pos x="66" y="56"/>
                </a:cxn>
                <a:cxn ang="0">
                  <a:pos x="70" y="40"/>
                </a:cxn>
                <a:cxn ang="0">
                  <a:pos x="72" y="36"/>
                </a:cxn>
                <a:cxn ang="0">
                  <a:pos x="82" y="34"/>
                </a:cxn>
                <a:cxn ang="0">
                  <a:pos x="94" y="42"/>
                </a:cxn>
                <a:cxn ang="0">
                  <a:pos x="98" y="50"/>
                </a:cxn>
                <a:cxn ang="0">
                  <a:pos x="96" y="64"/>
                </a:cxn>
                <a:cxn ang="0">
                  <a:pos x="88" y="74"/>
                </a:cxn>
                <a:cxn ang="0">
                  <a:pos x="92" y="72"/>
                </a:cxn>
                <a:cxn ang="0">
                  <a:pos x="102" y="52"/>
                </a:cxn>
                <a:cxn ang="0">
                  <a:pos x="102" y="40"/>
                </a:cxn>
                <a:cxn ang="0">
                  <a:pos x="98" y="36"/>
                </a:cxn>
                <a:cxn ang="0">
                  <a:pos x="86" y="30"/>
                </a:cxn>
                <a:cxn ang="0">
                  <a:pos x="80" y="30"/>
                </a:cxn>
                <a:cxn ang="0">
                  <a:pos x="70" y="34"/>
                </a:cxn>
                <a:cxn ang="0">
                  <a:pos x="62" y="42"/>
                </a:cxn>
                <a:cxn ang="0">
                  <a:pos x="60" y="54"/>
                </a:cxn>
                <a:cxn ang="0">
                  <a:pos x="64" y="66"/>
                </a:cxn>
                <a:cxn ang="0">
                  <a:pos x="70" y="78"/>
                </a:cxn>
                <a:cxn ang="0">
                  <a:pos x="86" y="94"/>
                </a:cxn>
                <a:cxn ang="0">
                  <a:pos x="108" y="104"/>
                </a:cxn>
                <a:cxn ang="0">
                  <a:pos x="128" y="98"/>
                </a:cxn>
                <a:cxn ang="0">
                  <a:pos x="138" y="88"/>
                </a:cxn>
                <a:cxn ang="0">
                  <a:pos x="144" y="74"/>
                </a:cxn>
                <a:cxn ang="0">
                  <a:pos x="142" y="42"/>
                </a:cxn>
                <a:cxn ang="0">
                  <a:pos x="136" y="28"/>
                </a:cxn>
                <a:cxn ang="0">
                  <a:pos x="116" y="8"/>
                </a:cxn>
                <a:cxn ang="0">
                  <a:pos x="88" y="0"/>
                </a:cxn>
                <a:cxn ang="0">
                  <a:pos x="70" y="4"/>
                </a:cxn>
                <a:cxn ang="0">
                  <a:pos x="38" y="18"/>
                </a:cxn>
                <a:cxn ang="0">
                  <a:pos x="24" y="32"/>
                </a:cxn>
                <a:cxn ang="0">
                  <a:pos x="8" y="52"/>
                </a:cxn>
                <a:cxn ang="0">
                  <a:pos x="0" y="76"/>
                </a:cxn>
                <a:cxn ang="0">
                  <a:pos x="0" y="84"/>
                </a:cxn>
                <a:cxn ang="0">
                  <a:pos x="2" y="114"/>
                </a:cxn>
                <a:cxn ang="0">
                  <a:pos x="6" y="130"/>
                </a:cxn>
                <a:cxn ang="0">
                  <a:pos x="6" y="128"/>
                </a:cxn>
                <a:cxn ang="0">
                  <a:pos x="8" y="124"/>
                </a:cxn>
                <a:cxn ang="0">
                  <a:pos x="18" y="134"/>
                </a:cxn>
              </a:cxnLst>
              <a:rect l="0" t="0" r="r" b="b"/>
              <a:pathLst>
                <a:path w="146" h="134">
                  <a:moveTo>
                    <a:pt x="18" y="134"/>
                  </a:moveTo>
                  <a:lnTo>
                    <a:pt x="18" y="134"/>
                  </a:lnTo>
                  <a:lnTo>
                    <a:pt x="12" y="100"/>
                  </a:lnTo>
                  <a:lnTo>
                    <a:pt x="10" y="82"/>
                  </a:lnTo>
                  <a:lnTo>
                    <a:pt x="10" y="74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6" y="56"/>
                  </a:lnTo>
                  <a:lnTo>
                    <a:pt x="20" y="48"/>
                  </a:lnTo>
                  <a:lnTo>
                    <a:pt x="32" y="32"/>
                  </a:lnTo>
                  <a:lnTo>
                    <a:pt x="46" y="20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76" y="6"/>
                  </a:lnTo>
                  <a:lnTo>
                    <a:pt x="90" y="6"/>
                  </a:lnTo>
                  <a:lnTo>
                    <a:pt x="104" y="8"/>
                  </a:lnTo>
                  <a:lnTo>
                    <a:pt x="116" y="14"/>
                  </a:lnTo>
                  <a:lnTo>
                    <a:pt x="126" y="24"/>
                  </a:lnTo>
                  <a:lnTo>
                    <a:pt x="134" y="34"/>
                  </a:lnTo>
                  <a:lnTo>
                    <a:pt x="138" y="48"/>
                  </a:lnTo>
                  <a:lnTo>
                    <a:pt x="140" y="64"/>
                  </a:lnTo>
                  <a:lnTo>
                    <a:pt x="140" y="64"/>
                  </a:lnTo>
                  <a:lnTo>
                    <a:pt x="138" y="72"/>
                  </a:lnTo>
                  <a:lnTo>
                    <a:pt x="134" y="82"/>
                  </a:lnTo>
                  <a:lnTo>
                    <a:pt x="128" y="90"/>
                  </a:lnTo>
                  <a:lnTo>
                    <a:pt x="120" y="96"/>
                  </a:lnTo>
                  <a:lnTo>
                    <a:pt x="120" y="96"/>
                  </a:lnTo>
                  <a:lnTo>
                    <a:pt x="114" y="100"/>
                  </a:lnTo>
                  <a:lnTo>
                    <a:pt x="106" y="98"/>
                  </a:lnTo>
                  <a:lnTo>
                    <a:pt x="100" y="96"/>
                  </a:lnTo>
                  <a:lnTo>
                    <a:pt x="92" y="92"/>
                  </a:lnTo>
                  <a:lnTo>
                    <a:pt x="80" y="82"/>
                  </a:lnTo>
                  <a:lnTo>
                    <a:pt x="72" y="72"/>
                  </a:lnTo>
                  <a:lnTo>
                    <a:pt x="72" y="72"/>
                  </a:lnTo>
                  <a:lnTo>
                    <a:pt x="68" y="64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2" y="36"/>
                  </a:lnTo>
                  <a:lnTo>
                    <a:pt x="76" y="34"/>
                  </a:lnTo>
                  <a:lnTo>
                    <a:pt x="82" y="34"/>
                  </a:lnTo>
                  <a:lnTo>
                    <a:pt x="86" y="36"/>
                  </a:lnTo>
                  <a:lnTo>
                    <a:pt x="94" y="42"/>
                  </a:lnTo>
                  <a:lnTo>
                    <a:pt x="98" y="50"/>
                  </a:lnTo>
                  <a:lnTo>
                    <a:pt x="98" y="50"/>
                  </a:lnTo>
                  <a:lnTo>
                    <a:pt x="98" y="56"/>
                  </a:lnTo>
                  <a:lnTo>
                    <a:pt x="96" y="64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92" y="72"/>
                  </a:lnTo>
                  <a:lnTo>
                    <a:pt x="98" y="64"/>
                  </a:lnTo>
                  <a:lnTo>
                    <a:pt x="102" y="52"/>
                  </a:lnTo>
                  <a:lnTo>
                    <a:pt x="102" y="46"/>
                  </a:lnTo>
                  <a:lnTo>
                    <a:pt x="102" y="40"/>
                  </a:lnTo>
                  <a:lnTo>
                    <a:pt x="102" y="40"/>
                  </a:lnTo>
                  <a:lnTo>
                    <a:pt x="98" y="36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30"/>
                  </a:lnTo>
                  <a:lnTo>
                    <a:pt x="80" y="30"/>
                  </a:lnTo>
                  <a:lnTo>
                    <a:pt x="74" y="30"/>
                  </a:lnTo>
                  <a:lnTo>
                    <a:pt x="70" y="34"/>
                  </a:lnTo>
                  <a:lnTo>
                    <a:pt x="66" y="38"/>
                  </a:lnTo>
                  <a:lnTo>
                    <a:pt x="62" y="42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60" y="60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70" y="78"/>
                  </a:lnTo>
                  <a:lnTo>
                    <a:pt x="78" y="86"/>
                  </a:lnTo>
                  <a:lnTo>
                    <a:pt x="86" y="94"/>
                  </a:lnTo>
                  <a:lnTo>
                    <a:pt x="96" y="100"/>
                  </a:lnTo>
                  <a:lnTo>
                    <a:pt x="108" y="104"/>
                  </a:lnTo>
                  <a:lnTo>
                    <a:pt x="118" y="102"/>
                  </a:lnTo>
                  <a:lnTo>
                    <a:pt x="128" y="98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2" y="82"/>
                  </a:lnTo>
                  <a:lnTo>
                    <a:pt x="144" y="74"/>
                  </a:lnTo>
                  <a:lnTo>
                    <a:pt x="146" y="58"/>
                  </a:lnTo>
                  <a:lnTo>
                    <a:pt x="142" y="42"/>
                  </a:lnTo>
                  <a:lnTo>
                    <a:pt x="136" y="28"/>
                  </a:lnTo>
                  <a:lnTo>
                    <a:pt x="136" y="28"/>
                  </a:lnTo>
                  <a:lnTo>
                    <a:pt x="128" y="16"/>
                  </a:lnTo>
                  <a:lnTo>
                    <a:pt x="116" y="8"/>
                  </a:lnTo>
                  <a:lnTo>
                    <a:pt x="102" y="2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70" y="4"/>
                  </a:lnTo>
                  <a:lnTo>
                    <a:pt x="54" y="10"/>
                  </a:lnTo>
                  <a:lnTo>
                    <a:pt x="38" y="18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14" y="40"/>
                  </a:lnTo>
                  <a:lnTo>
                    <a:pt x="8" y="52"/>
                  </a:lnTo>
                  <a:lnTo>
                    <a:pt x="4" y="6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2" y="114"/>
                  </a:lnTo>
                  <a:lnTo>
                    <a:pt x="6" y="128"/>
                  </a:lnTo>
                  <a:lnTo>
                    <a:pt x="6" y="130"/>
                  </a:lnTo>
                  <a:lnTo>
                    <a:pt x="6" y="128"/>
                  </a:lnTo>
                  <a:lnTo>
                    <a:pt x="6" y="128"/>
                  </a:lnTo>
                  <a:lnTo>
                    <a:pt x="6" y="124"/>
                  </a:lnTo>
                  <a:lnTo>
                    <a:pt x="8" y="124"/>
                  </a:lnTo>
                  <a:lnTo>
                    <a:pt x="12" y="126"/>
                  </a:lnTo>
                  <a:lnTo>
                    <a:pt x="18" y="134"/>
                  </a:lnTo>
                  <a:lnTo>
                    <a:pt x="18" y="1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" name="Freeform 96"/>
            <p:cNvSpPr>
              <a:spLocks/>
            </p:cNvSpPr>
            <p:nvPr/>
          </p:nvSpPr>
          <p:spPr bwMode="auto">
            <a:xfrm>
              <a:off x="5871411" y="5731042"/>
              <a:ext cx="1219200" cy="1090863"/>
            </a:xfrm>
            <a:custGeom>
              <a:avLst/>
              <a:gdLst/>
              <a:ahLst/>
              <a:cxnLst>
                <a:cxn ang="0">
                  <a:pos x="144" y="62"/>
                </a:cxn>
                <a:cxn ang="0">
                  <a:pos x="122" y="24"/>
                </a:cxn>
                <a:cxn ang="0">
                  <a:pos x="110" y="16"/>
                </a:cxn>
                <a:cxn ang="0">
                  <a:pos x="94" y="10"/>
                </a:cxn>
                <a:cxn ang="0">
                  <a:pos x="78" y="8"/>
                </a:cxn>
                <a:cxn ang="0">
                  <a:pos x="42" y="18"/>
                </a:cxn>
                <a:cxn ang="0">
                  <a:pos x="30" y="26"/>
                </a:cxn>
                <a:cxn ang="0">
                  <a:pos x="12" y="50"/>
                </a:cxn>
                <a:cxn ang="0">
                  <a:pos x="6" y="78"/>
                </a:cxn>
                <a:cxn ang="0">
                  <a:pos x="14" y="106"/>
                </a:cxn>
                <a:cxn ang="0">
                  <a:pos x="22" y="118"/>
                </a:cxn>
                <a:cxn ang="0">
                  <a:pos x="36" y="126"/>
                </a:cxn>
                <a:cxn ang="0">
                  <a:pos x="52" y="126"/>
                </a:cxn>
                <a:cxn ang="0">
                  <a:pos x="58" y="122"/>
                </a:cxn>
                <a:cxn ang="0">
                  <a:pos x="68" y="110"/>
                </a:cxn>
                <a:cxn ang="0">
                  <a:pos x="72" y="84"/>
                </a:cxn>
                <a:cxn ang="0">
                  <a:pos x="72" y="68"/>
                </a:cxn>
                <a:cxn ang="0">
                  <a:pos x="68" y="54"/>
                </a:cxn>
                <a:cxn ang="0">
                  <a:pos x="56" y="44"/>
                </a:cxn>
                <a:cxn ang="0">
                  <a:pos x="50" y="44"/>
                </a:cxn>
                <a:cxn ang="0">
                  <a:pos x="44" y="50"/>
                </a:cxn>
                <a:cxn ang="0">
                  <a:pos x="38" y="66"/>
                </a:cxn>
                <a:cxn ang="0">
                  <a:pos x="40" y="74"/>
                </a:cxn>
                <a:cxn ang="0">
                  <a:pos x="50" y="82"/>
                </a:cxn>
                <a:cxn ang="0">
                  <a:pos x="62" y="84"/>
                </a:cxn>
                <a:cxn ang="0">
                  <a:pos x="58" y="84"/>
                </a:cxn>
                <a:cxn ang="0">
                  <a:pos x="44" y="82"/>
                </a:cxn>
                <a:cxn ang="0">
                  <a:pos x="34" y="76"/>
                </a:cxn>
                <a:cxn ang="0">
                  <a:pos x="32" y="72"/>
                </a:cxn>
                <a:cxn ang="0">
                  <a:pos x="34" y="58"/>
                </a:cxn>
                <a:cxn ang="0">
                  <a:pos x="40" y="46"/>
                </a:cxn>
                <a:cxn ang="0">
                  <a:pos x="46" y="42"/>
                </a:cxn>
                <a:cxn ang="0">
                  <a:pos x="56" y="40"/>
                </a:cxn>
                <a:cxn ang="0">
                  <a:pos x="66" y="42"/>
                </a:cxn>
                <a:cxn ang="0">
                  <a:pos x="72" y="52"/>
                </a:cxn>
                <a:cxn ang="0">
                  <a:pos x="76" y="58"/>
                </a:cxn>
                <a:cxn ang="0">
                  <a:pos x="78" y="84"/>
                </a:cxn>
                <a:cxn ang="0">
                  <a:pos x="72" y="110"/>
                </a:cxn>
                <a:cxn ang="0">
                  <a:pos x="58" y="128"/>
                </a:cxn>
                <a:cxn ang="0">
                  <a:pos x="34" y="136"/>
                </a:cxn>
                <a:cxn ang="0">
                  <a:pos x="28" y="134"/>
                </a:cxn>
                <a:cxn ang="0">
                  <a:pos x="16" y="126"/>
                </a:cxn>
                <a:cxn ang="0">
                  <a:pos x="4" y="106"/>
                </a:cxn>
                <a:cxn ang="0">
                  <a:pos x="0" y="92"/>
                </a:cxn>
                <a:cxn ang="0">
                  <a:pos x="2" y="60"/>
                </a:cxn>
                <a:cxn ang="0">
                  <a:pos x="18" y="32"/>
                </a:cxn>
                <a:cxn ang="0">
                  <a:pos x="32" y="20"/>
                </a:cxn>
                <a:cxn ang="0">
                  <a:pos x="64" y="4"/>
                </a:cxn>
                <a:cxn ang="0">
                  <a:pos x="82" y="0"/>
                </a:cxn>
                <a:cxn ang="0">
                  <a:pos x="106" y="2"/>
                </a:cxn>
                <a:cxn ang="0">
                  <a:pos x="126" y="14"/>
                </a:cxn>
                <a:cxn ang="0">
                  <a:pos x="134" y="22"/>
                </a:cxn>
                <a:cxn ang="0">
                  <a:pos x="152" y="56"/>
                </a:cxn>
                <a:cxn ang="0">
                  <a:pos x="148" y="60"/>
                </a:cxn>
                <a:cxn ang="0">
                  <a:pos x="144" y="62"/>
                </a:cxn>
              </a:cxnLst>
              <a:rect l="0" t="0" r="r" b="b"/>
              <a:pathLst>
                <a:path w="152" h="136">
                  <a:moveTo>
                    <a:pt x="144" y="62"/>
                  </a:moveTo>
                  <a:lnTo>
                    <a:pt x="144" y="62"/>
                  </a:lnTo>
                  <a:lnTo>
                    <a:pt x="130" y="36"/>
                  </a:lnTo>
                  <a:lnTo>
                    <a:pt x="122" y="24"/>
                  </a:lnTo>
                  <a:lnTo>
                    <a:pt x="110" y="16"/>
                  </a:lnTo>
                  <a:lnTo>
                    <a:pt x="110" y="16"/>
                  </a:lnTo>
                  <a:lnTo>
                    <a:pt x="102" y="12"/>
                  </a:lnTo>
                  <a:lnTo>
                    <a:pt x="94" y="10"/>
                  </a:lnTo>
                  <a:lnTo>
                    <a:pt x="86" y="8"/>
                  </a:lnTo>
                  <a:lnTo>
                    <a:pt x="78" y="8"/>
                  </a:lnTo>
                  <a:lnTo>
                    <a:pt x="60" y="10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50"/>
                  </a:lnTo>
                  <a:lnTo>
                    <a:pt x="8" y="64"/>
                  </a:lnTo>
                  <a:lnTo>
                    <a:pt x="6" y="78"/>
                  </a:lnTo>
                  <a:lnTo>
                    <a:pt x="8" y="92"/>
                  </a:lnTo>
                  <a:lnTo>
                    <a:pt x="14" y="106"/>
                  </a:lnTo>
                  <a:lnTo>
                    <a:pt x="22" y="118"/>
                  </a:lnTo>
                  <a:lnTo>
                    <a:pt x="22" y="118"/>
                  </a:lnTo>
                  <a:lnTo>
                    <a:pt x="28" y="124"/>
                  </a:lnTo>
                  <a:lnTo>
                    <a:pt x="36" y="126"/>
                  </a:lnTo>
                  <a:lnTo>
                    <a:pt x="44" y="128"/>
                  </a:lnTo>
                  <a:lnTo>
                    <a:pt x="52" y="126"/>
                  </a:lnTo>
                  <a:lnTo>
                    <a:pt x="52" y="126"/>
                  </a:lnTo>
                  <a:lnTo>
                    <a:pt x="58" y="122"/>
                  </a:lnTo>
                  <a:lnTo>
                    <a:pt x="64" y="116"/>
                  </a:lnTo>
                  <a:lnTo>
                    <a:pt x="68" y="110"/>
                  </a:lnTo>
                  <a:lnTo>
                    <a:pt x="70" y="100"/>
                  </a:lnTo>
                  <a:lnTo>
                    <a:pt x="72" y="8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70" y="60"/>
                  </a:lnTo>
                  <a:lnTo>
                    <a:pt x="68" y="54"/>
                  </a:lnTo>
                  <a:lnTo>
                    <a:pt x="62" y="48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0" y="44"/>
                  </a:lnTo>
                  <a:lnTo>
                    <a:pt x="46" y="46"/>
                  </a:lnTo>
                  <a:lnTo>
                    <a:pt x="44" y="50"/>
                  </a:lnTo>
                  <a:lnTo>
                    <a:pt x="40" y="54"/>
                  </a:lnTo>
                  <a:lnTo>
                    <a:pt x="38" y="66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44" y="80"/>
                  </a:lnTo>
                  <a:lnTo>
                    <a:pt x="50" y="82"/>
                  </a:lnTo>
                  <a:lnTo>
                    <a:pt x="56" y="84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84"/>
                  </a:lnTo>
                  <a:lnTo>
                    <a:pt x="48" y="84"/>
                  </a:lnTo>
                  <a:lnTo>
                    <a:pt x="44" y="82"/>
                  </a:lnTo>
                  <a:lnTo>
                    <a:pt x="38" y="80"/>
                  </a:lnTo>
                  <a:lnTo>
                    <a:pt x="34" y="76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4"/>
                  </a:lnTo>
                  <a:lnTo>
                    <a:pt x="34" y="58"/>
                  </a:lnTo>
                  <a:lnTo>
                    <a:pt x="36" y="5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6" y="42"/>
                  </a:lnTo>
                  <a:lnTo>
                    <a:pt x="50" y="40"/>
                  </a:lnTo>
                  <a:lnTo>
                    <a:pt x="56" y="40"/>
                  </a:lnTo>
                  <a:lnTo>
                    <a:pt x="62" y="40"/>
                  </a:lnTo>
                  <a:lnTo>
                    <a:pt x="66" y="42"/>
                  </a:lnTo>
                  <a:lnTo>
                    <a:pt x="70" y="46"/>
                  </a:lnTo>
                  <a:lnTo>
                    <a:pt x="72" y="5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72"/>
                  </a:lnTo>
                  <a:lnTo>
                    <a:pt x="78" y="84"/>
                  </a:lnTo>
                  <a:lnTo>
                    <a:pt x="76" y="98"/>
                  </a:lnTo>
                  <a:lnTo>
                    <a:pt x="72" y="110"/>
                  </a:lnTo>
                  <a:lnTo>
                    <a:pt x="66" y="120"/>
                  </a:lnTo>
                  <a:lnTo>
                    <a:pt x="58" y="128"/>
                  </a:lnTo>
                  <a:lnTo>
                    <a:pt x="48" y="134"/>
                  </a:lnTo>
                  <a:lnTo>
                    <a:pt x="34" y="136"/>
                  </a:lnTo>
                  <a:lnTo>
                    <a:pt x="34" y="136"/>
                  </a:lnTo>
                  <a:lnTo>
                    <a:pt x="28" y="134"/>
                  </a:lnTo>
                  <a:lnTo>
                    <a:pt x="22" y="130"/>
                  </a:lnTo>
                  <a:lnTo>
                    <a:pt x="16" y="126"/>
                  </a:lnTo>
                  <a:lnTo>
                    <a:pt x="12" y="120"/>
                  </a:lnTo>
                  <a:lnTo>
                    <a:pt x="4" y="106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76"/>
                  </a:lnTo>
                  <a:lnTo>
                    <a:pt x="2" y="60"/>
                  </a:lnTo>
                  <a:lnTo>
                    <a:pt x="8" y="46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32" y="20"/>
                  </a:lnTo>
                  <a:lnTo>
                    <a:pt x="48" y="10"/>
                  </a:lnTo>
                  <a:lnTo>
                    <a:pt x="64" y="4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0"/>
                  </a:lnTo>
                  <a:lnTo>
                    <a:pt x="106" y="2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34" y="22"/>
                  </a:lnTo>
                  <a:lnTo>
                    <a:pt x="140" y="32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8" y="60"/>
                  </a:lnTo>
                  <a:lnTo>
                    <a:pt x="144" y="62"/>
                  </a:lnTo>
                  <a:lnTo>
                    <a:pt x="144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4" name="Freeform 97"/>
            <p:cNvSpPr>
              <a:spLocks/>
            </p:cNvSpPr>
            <p:nvPr/>
          </p:nvSpPr>
          <p:spPr bwMode="auto">
            <a:xfrm>
              <a:off x="6593305" y="854242"/>
              <a:ext cx="256674" cy="737937"/>
            </a:xfrm>
            <a:custGeom>
              <a:avLst/>
              <a:gdLst/>
              <a:ahLst/>
              <a:cxnLst>
                <a:cxn ang="0">
                  <a:pos x="22" y="56"/>
                </a:cxn>
                <a:cxn ang="0">
                  <a:pos x="22" y="56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0" y="8"/>
                </a:cxn>
                <a:cxn ang="0">
                  <a:pos x="16" y="16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2" y="44"/>
                </a:cxn>
                <a:cxn ang="0">
                  <a:pos x="0" y="56"/>
                </a:cxn>
                <a:cxn ang="0">
                  <a:pos x="0" y="66"/>
                </a:cxn>
                <a:cxn ang="0">
                  <a:pos x="4" y="76"/>
                </a:cxn>
                <a:cxn ang="0">
                  <a:pos x="6" y="82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4" y="92"/>
                </a:cxn>
                <a:cxn ang="0">
                  <a:pos x="10" y="82"/>
                </a:cxn>
                <a:cxn ang="0">
                  <a:pos x="10" y="70"/>
                </a:cxn>
                <a:cxn ang="0">
                  <a:pos x="10" y="60"/>
                </a:cxn>
                <a:cxn ang="0">
                  <a:pos x="10" y="60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4" y="86"/>
                </a:cxn>
                <a:cxn ang="0">
                  <a:pos x="14" y="86"/>
                </a:cxn>
                <a:cxn ang="0">
                  <a:pos x="16" y="88"/>
                </a:cxn>
                <a:cxn ang="0">
                  <a:pos x="16" y="88"/>
                </a:cxn>
                <a:cxn ang="0">
                  <a:pos x="18" y="82"/>
                </a:cxn>
                <a:cxn ang="0">
                  <a:pos x="24" y="76"/>
                </a:cxn>
                <a:cxn ang="0">
                  <a:pos x="24" y="76"/>
                </a:cxn>
                <a:cxn ang="0">
                  <a:pos x="30" y="68"/>
                </a:cxn>
                <a:cxn ang="0">
                  <a:pos x="32" y="60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0" y="5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6"/>
                </a:cxn>
                <a:cxn ang="0">
                  <a:pos x="22" y="56"/>
                </a:cxn>
              </a:cxnLst>
              <a:rect l="0" t="0" r="r" b="b"/>
              <a:pathLst>
                <a:path w="32" h="92">
                  <a:moveTo>
                    <a:pt x="22" y="56"/>
                  </a:moveTo>
                  <a:lnTo>
                    <a:pt x="22" y="56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0" y="8"/>
                  </a:lnTo>
                  <a:lnTo>
                    <a:pt x="16" y="16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66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4" y="92"/>
                  </a:lnTo>
                  <a:lnTo>
                    <a:pt x="10" y="82"/>
                  </a:lnTo>
                  <a:lnTo>
                    <a:pt x="10" y="7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82"/>
                  </a:lnTo>
                  <a:lnTo>
                    <a:pt x="24" y="76"/>
                  </a:lnTo>
                  <a:lnTo>
                    <a:pt x="24" y="76"/>
                  </a:lnTo>
                  <a:lnTo>
                    <a:pt x="30" y="68"/>
                  </a:lnTo>
                  <a:lnTo>
                    <a:pt x="32" y="6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0" y="5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6"/>
                  </a:lnTo>
                  <a:lnTo>
                    <a:pt x="22" y="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5" name="Freeform 98"/>
            <p:cNvSpPr>
              <a:spLocks/>
            </p:cNvSpPr>
            <p:nvPr/>
          </p:nvSpPr>
          <p:spPr bwMode="auto">
            <a:xfrm>
              <a:off x="5518484" y="838200"/>
              <a:ext cx="336884" cy="946484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2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16"/>
                </a:cxn>
                <a:cxn ang="0">
                  <a:pos x="2" y="26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52"/>
                </a:cxn>
                <a:cxn ang="0">
                  <a:pos x="6" y="62"/>
                </a:cxn>
                <a:cxn ang="0">
                  <a:pos x="18" y="80"/>
                </a:cxn>
                <a:cxn ang="0">
                  <a:pos x="18" y="80"/>
                </a:cxn>
                <a:cxn ang="0">
                  <a:pos x="28" y="98"/>
                </a:cxn>
                <a:cxn ang="0">
                  <a:pos x="34" y="106"/>
                </a:cxn>
                <a:cxn ang="0">
                  <a:pos x="38" y="116"/>
                </a:cxn>
                <a:cxn ang="0">
                  <a:pos x="38" y="116"/>
                </a:cxn>
                <a:cxn ang="0">
                  <a:pos x="38" y="118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42" y="116"/>
                </a:cxn>
                <a:cxn ang="0">
                  <a:pos x="42" y="114"/>
                </a:cxn>
                <a:cxn ang="0">
                  <a:pos x="42" y="114"/>
                </a:cxn>
                <a:cxn ang="0">
                  <a:pos x="36" y="100"/>
                </a:cxn>
                <a:cxn ang="0">
                  <a:pos x="28" y="88"/>
                </a:cxn>
                <a:cxn ang="0">
                  <a:pos x="14" y="64"/>
                </a:cxn>
                <a:cxn ang="0">
                  <a:pos x="14" y="64"/>
                </a:cxn>
                <a:cxn ang="0">
                  <a:pos x="8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6" y="26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</a:cxnLst>
              <a:rect l="0" t="0" r="r" b="b"/>
              <a:pathLst>
                <a:path w="42" h="118">
                  <a:moveTo>
                    <a:pt x="12" y="2"/>
                  </a:moveTo>
                  <a:lnTo>
                    <a:pt x="12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52"/>
                  </a:lnTo>
                  <a:lnTo>
                    <a:pt x="6" y="62"/>
                  </a:lnTo>
                  <a:lnTo>
                    <a:pt x="18" y="80"/>
                  </a:lnTo>
                  <a:lnTo>
                    <a:pt x="18" y="80"/>
                  </a:lnTo>
                  <a:lnTo>
                    <a:pt x="28" y="98"/>
                  </a:lnTo>
                  <a:lnTo>
                    <a:pt x="34" y="106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38" y="118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2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6" y="100"/>
                  </a:lnTo>
                  <a:lnTo>
                    <a:pt x="28" y="88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8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2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6" name="Freeform 99"/>
            <p:cNvSpPr>
              <a:spLocks/>
            </p:cNvSpPr>
            <p:nvPr/>
          </p:nvSpPr>
          <p:spPr bwMode="auto">
            <a:xfrm>
              <a:off x="3481137" y="469232"/>
              <a:ext cx="1283368" cy="978568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20" y="44"/>
                </a:cxn>
                <a:cxn ang="0">
                  <a:pos x="10" y="42"/>
                </a:cxn>
                <a:cxn ang="0">
                  <a:pos x="8" y="40"/>
                </a:cxn>
                <a:cxn ang="0">
                  <a:pos x="6" y="36"/>
                </a:cxn>
                <a:cxn ang="0">
                  <a:pos x="8" y="24"/>
                </a:cxn>
                <a:cxn ang="0">
                  <a:pos x="10" y="22"/>
                </a:cxn>
                <a:cxn ang="0">
                  <a:pos x="14" y="16"/>
                </a:cxn>
                <a:cxn ang="0">
                  <a:pos x="26" y="8"/>
                </a:cxn>
                <a:cxn ang="0">
                  <a:pos x="32" y="6"/>
                </a:cxn>
                <a:cxn ang="0">
                  <a:pos x="46" y="6"/>
                </a:cxn>
                <a:cxn ang="0">
                  <a:pos x="60" y="12"/>
                </a:cxn>
                <a:cxn ang="0">
                  <a:pos x="74" y="20"/>
                </a:cxn>
                <a:cxn ang="0">
                  <a:pos x="82" y="32"/>
                </a:cxn>
                <a:cxn ang="0">
                  <a:pos x="86" y="48"/>
                </a:cxn>
                <a:cxn ang="0">
                  <a:pos x="88" y="64"/>
                </a:cxn>
                <a:cxn ang="0">
                  <a:pos x="96" y="90"/>
                </a:cxn>
                <a:cxn ang="0">
                  <a:pos x="102" y="96"/>
                </a:cxn>
                <a:cxn ang="0">
                  <a:pos x="128" y="114"/>
                </a:cxn>
                <a:cxn ang="0">
                  <a:pos x="142" y="120"/>
                </a:cxn>
                <a:cxn ang="0">
                  <a:pos x="150" y="122"/>
                </a:cxn>
                <a:cxn ang="0">
                  <a:pos x="158" y="122"/>
                </a:cxn>
                <a:cxn ang="0">
                  <a:pos x="160" y="120"/>
                </a:cxn>
                <a:cxn ang="0">
                  <a:pos x="158" y="118"/>
                </a:cxn>
                <a:cxn ang="0">
                  <a:pos x="156" y="118"/>
                </a:cxn>
                <a:cxn ang="0">
                  <a:pos x="144" y="116"/>
                </a:cxn>
                <a:cxn ang="0">
                  <a:pos x="130" y="110"/>
                </a:cxn>
                <a:cxn ang="0">
                  <a:pos x="116" y="102"/>
                </a:cxn>
                <a:cxn ang="0">
                  <a:pos x="104" y="92"/>
                </a:cxn>
                <a:cxn ang="0">
                  <a:pos x="96" y="80"/>
                </a:cxn>
                <a:cxn ang="0">
                  <a:pos x="92" y="64"/>
                </a:cxn>
                <a:cxn ang="0">
                  <a:pos x="88" y="38"/>
                </a:cxn>
                <a:cxn ang="0">
                  <a:pos x="86" y="30"/>
                </a:cxn>
                <a:cxn ang="0">
                  <a:pos x="76" y="16"/>
                </a:cxn>
                <a:cxn ang="0">
                  <a:pos x="62" y="6"/>
                </a:cxn>
                <a:cxn ang="0">
                  <a:pos x="48" y="2"/>
                </a:cxn>
                <a:cxn ang="0">
                  <a:pos x="32" y="2"/>
                </a:cxn>
                <a:cxn ang="0">
                  <a:pos x="24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22"/>
                </a:cxn>
                <a:cxn ang="0">
                  <a:pos x="2" y="38"/>
                </a:cxn>
                <a:cxn ang="0">
                  <a:pos x="4" y="44"/>
                </a:cxn>
                <a:cxn ang="0">
                  <a:pos x="8" y="48"/>
                </a:cxn>
                <a:cxn ang="0">
                  <a:pos x="20" y="48"/>
                </a:cxn>
                <a:cxn ang="0">
                  <a:pos x="32" y="44"/>
                </a:cxn>
                <a:cxn ang="0">
                  <a:pos x="34" y="42"/>
                </a:cxn>
                <a:cxn ang="0">
                  <a:pos x="32" y="40"/>
                </a:cxn>
                <a:cxn ang="0">
                  <a:pos x="30" y="40"/>
                </a:cxn>
              </a:cxnLst>
              <a:rect l="0" t="0" r="r" b="b"/>
              <a:pathLst>
                <a:path w="160" h="122">
                  <a:moveTo>
                    <a:pt x="30" y="40"/>
                  </a:moveTo>
                  <a:lnTo>
                    <a:pt x="30" y="40"/>
                  </a:lnTo>
                  <a:lnTo>
                    <a:pt x="24" y="42"/>
                  </a:lnTo>
                  <a:lnTo>
                    <a:pt x="20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40" y="6"/>
                  </a:lnTo>
                  <a:lnTo>
                    <a:pt x="46" y="6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6" y="48"/>
                  </a:lnTo>
                  <a:lnTo>
                    <a:pt x="88" y="64"/>
                  </a:lnTo>
                  <a:lnTo>
                    <a:pt x="88" y="64"/>
                  </a:lnTo>
                  <a:lnTo>
                    <a:pt x="92" y="82"/>
                  </a:lnTo>
                  <a:lnTo>
                    <a:pt x="96" y="90"/>
                  </a:lnTo>
                  <a:lnTo>
                    <a:pt x="102" y="96"/>
                  </a:lnTo>
                  <a:lnTo>
                    <a:pt x="102" y="96"/>
                  </a:lnTo>
                  <a:lnTo>
                    <a:pt x="112" y="106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42" y="120"/>
                  </a:lnTo>
                  <a:lnTo>
                    <a:pt x="142" y="120"/>
                  </a:lnTo>
                  <a:lnTo>
                    <a:pt x="15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60" y="120"/>
                  </a:lnTo>
                  <a:lnTo>
                    <a:pt x="160" y="120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6" y="118"/>
                  </a:lnTo>
                  <a:lnTo>
                    <a:pt x="152" y="118"/>
                  </a:lnTo>
                  <a:lnTo>
                    <a:pt x="144" y="116"/>
                  </a:lnTo>
                  <a:lnTo>
                    <a:pt x="144" y="116"/>
                  </a:lnTo>
                  <a:lnTo>
                    <a:pt x="130" y="110"/>
                  </a:lnTo>
                  <a:lnTo>
                    <a:pt x="130" y="110"/>
                  </a:lnTo>
                  <a:lnTo>
                    <a:pt x="116" y="102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0" y="86"/>
                  </a:lnTo>
                  <a:lnTo>
                    <a:pt x="96" y="8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0" y="48"/>
                  </a:lnTo>
                  <a:lnTo>
                    <a:pt x="88" y="38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2" y="24"/>
                  </a:lnTo>
                  <a:lnTo>
                    <a:pt x="76" y="16"/>
                  </a:lnTo>
                  <a:lnTo>
                    <a:pt x="70" y="12"/>
                  </a:lnTo>
                  <a:lnTo>
                    <a:pt x="62" y="6"/>
                  </a:lnTo>
                  <a:lnTo>
                    <a:pt x="62" y="6"/>
                  </a:lnTo>
                  <a:lnTo>
                    <a:pt x="48" y="2"/>
                  </a:lnTo>
                  <a:lnTo>
                    <a:pt x="40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4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4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32" y="38"/>
                  </a:lnTo>
                  <a:lnTo>
                    <a:pt x="30" y="40"/>
                  </a:lnTo>
                  <a:lnTo>
                    <a:pt x="30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" name="Freeform 100"/>
            <p:cNvSpPr>
              <a:spLocks/>
            </p:cNvSpPr>
            <p:nvPr/>
          </p:nvSpPr>
          <p:spPr bwMode="auto">
            <a:xfrm>
              <a:off x="7010400" y="4608095"/>
              <a:ext cx="1925053" cy="1251284"/>
            </a:xfrm>
            <a:custGeom>
              <a:avLst/>
              <a:gdLst/>
              <a:ahLst/>
              <a:cxnLst>
                <a:cxn ang="0">
                  <a:pos x="240" y="24"/>
                </a:cxn>
                <a:cxn ang="0">
                  <a:pos x="224" y="26"/>
                </a:cxn>
                <a:cxn ang="0">
                  <a:pos x="188" y="16"/>
                </a:cxn>
                <a:cxn ang="0">
                  <a:pos x="170" y="10"/>
                </a:cxn>
                <a:cxn ang="0">
                  <a:pos x="144" y="2"/>
                </a:cxn>
                <a:cxn ang="0">
                  <a:pos x="122" y="0"/>
                </a:cxn>
                <a:cxn ang="0">
                  <a:pos x="104" y="2"/>
                </a:cxn>
                <a:cxn ang="0">
                  <a:pos x="76" y="18"/>
                </a:cxn>
                <a:cxn ang="0">
                  <a:pos x="58" y="38"/>
                </a:cxn>
                <a:cxn ang="0">
                  <a:pos x="52" y="46"/>
                </a:cxn>
                <a:cxn ang="0">
                  <a:pos x="48" y="52"/>
                </a:cxn>
                <a:cxn ang="0">
                  <a:pos x="14" y="100"/>
                </a:cxn>
                <a:cxn ang="0">
                  <a:pos x="8" y="114"/>
                </a:cxn>
                <a:cxn ang="0">
                  <a:pos x="0" y="140"/>
                </a:cxn>
                <a:cxn ang="0">
                  <a:pos x="0" y="152"/>
                </a:cxn>
                <a:cxn ang="0">
                  <a:pos x="2" y="156"/>
                </a:cxn>
                <a:cxn ang="0">
                  <a:pos x="4" y="154"/>
                </a:cxn>
                <a:cxn ang="0">
                  <a:pos x="4" y="152"/>
                </a:cxn>
                <a:cxn ang="0">
                  <a:pos x="8" y="130"/>
                </a:cxn>
                <a:cxn ang="0">
                  <a:pos x="18" y="102"/>
                </a:cxn>
                <a:cxn ang="0">
                  <a:pos x="28" y="86"/>
                </a:cxn>
                <a:cxn ang="0">
                  <a:pos x="50" y="54"/>
                </a:cxn>
                <a:cxn ang="0">
                  <a:pos x="64" y="42"/>
                </a:cxn>
                <a:cxn ang="0">
                  <a:pos x="96" y="28"/>
                </a:cxn>
                <a:cxn ang="0">
                  <a:pos x="112" y="24"/>
                </a:cxn>
                <a:cxn ang="0">
                  <a:pos x="76" y="40"/>
                </a:cxn>
                <a:cxn ang="0">
                  <a:pos x="62" y="48"/>
                </a:cxn>
                <a:cxn ang="0">
                  <a:pos x="58" y="52"/>
                </a:cxn>
                <a:cxn ang="0">
                  <a:pos x="70" y="56"/>
                </a:cxn>
                <a:cxn ang="0">
                  <a:pos x="88" y="66"/>
                </a:cxn>
                <a:cxn ang="0">
                  <a:pos x="108" y="74"/>
                </a:cxn>
                <a:cxn ang="0">
                  <a:pos x="126" y="76"/>
                </a:cxn>
                <a:cxn ang="0">
                  <a:pos x="146" y="72"/>
                </a:cxn>
                <a:cxn ang="0">
                  <a:pos x="138" y="70"/>
                </a:cxn>
                <a:cxn ang="0">
                  <a:pos x="116" y="52"/>
                </a:cxn>
                <a:cxn ang="0">
                  <a:pos x="114" y="50"/>
                </a:cxn>
                <a:cxn ang="0">
                  <a:pos x="130" y="54"/>
                </a:cxn>
                <a:cxn ang="0">
                  <a:pos x="150" y="56"/>
                </a:cxn>
                <a:cxn ang="0">
                  <a:pos x="188" y="50"/>
                </a:cxn>
                <a:cxn ang="0">
                  <a:pos x="220" y="38"/>
                </a:cxn>
                <a:cxn ang="0">
                  <a:pos x="240" y="24"/>
                </a:cxn>
              </a:cxnLst>
              <a:rect l="0" t="0" r="r" b="b"/>
              <a:pathLst>
                <a:path w="240" h="156">
                  <a:moveTo>
                    <a:pt x="240" y="24"/>
                  </a:moveTo>
                  <a:lnTo>
                    <a:pt x="240" y="24"/>
                  </a:lnTo>
                  <a:lnTo>
                    <a:pt x="236" y="26"/>
                  </a:lnTo>
                  <a:lnTo>
                    <a:pt x="224" y="26"/>
                  </a:lnTo>
                  <a:lnTo>
                    <a:pt x="202" y="22"/>
                  </a:lnTo>
                  <a:lnTo>
                    <a:pt x="188" y="16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56" y="4"/>
                  </a:lnTo>
                  <a:lnTo>
                    <a:pt x="144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4" y="2"/>
                  </a:lnTo>
                  <a:lnTo>
                    <a:pt x="88" y="10"/>
                  </a:lnTo>
                  <a:lnTo>
                    <a:pt x="76" y="18"/>
                  </a:lnTo>
                  <a:lnTo>
                    <a:pt x="64" y="28"/>
                  </a:lnTo>
                  <a:lnTo>
                    <a:pt x="58" y="38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30" y="74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8" y="114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54"/>
                  </a:lnTo>
                  <a:lnTo>
                    <a:pt x="2" y="156"/>
                  </a:lnTo>
                  <a:lnTo>
                    <a:pt x="2" y="156"/>
                  </a:lnTo>
                  <a:lnTo>
                    <a:pt x="4" y="15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4" y="142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18" y="102"/>
                  </a:lnTo>
                  <a:lnTo>
                    <a:pt x="18" y="102"/>
                  </a:lnTo>
                  <a:lnTo>
                    <a:pt x="28" y="86"/>
                  </a:lnTo>
                  <a:lnTo>
                    <a:pt x="38" y="70"/>
                  </a:lnTo>
                  <a:lnTo>
                    <a:pt x="50" y="54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80" y="34"/>
                  </a:lnTo>
                  <a:lnTo>
                    <a:pt x="96" y="28"/>
                  </a:lnTo>
                  <a:lnTo>
                    <a:pt x="112" y="24"/>
                  </a:lnTo>
                  <a:lnTo>
                    <a:pt x="112" y="24"/>
                  </a:lnTo>
                  <a:lnTo>
                    <a:pt x="92" y="3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70" y="56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98" y="72"/>
                  </a:lnTo>
                  <a:lnTo>
                    <a:pt x="108" y="74"/>
                  </a:lnTo>
                  <a:lnTo>
                    <a:pt x="118" y="76"/>
                  </a:lnTo>
                  <a:lnTo>
                    <a:pt x="126" y="76"/>
                  </a:lnTo>
                  <a:lnTo>
                    <a:pt x="140" y="74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38" y="70"/>
                  </a:lnTo>
                  <a:lnTo>
                    <a:pt x="130" y="6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50" y="56"/>
                  </a:lnTo>
                  <a:lnTo>
                    <a:pt x="170" y="54"/>
                  </a:lnTo>
                  <a:lnTo>
                    <a:pt x="188" y="50"/>
                  </a:lnTo>
                  <a:lnTo>
                    <a:pt x="206" y="44"/>
                  </a:lnTo>
                  <a:lnTo>
                    <a:pt x="220" y="38"/>
                  </a:lnTo>
                  <a:lnTo>
                    <a:pt x="230" y="32"/>
                  </a:lnTo>
                  <a:lnTo>
                    <a:pt x="240" y="24"/>
                  </a:lnTo>
                  <a:lnTo>
                    <a:pt x="240" y="2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7138737" y="3276600"/>
              <a:ext cx="978568" cy="914400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20" y="2"/>
                </a:cxn>
                <a:cxn ang="0">
                  <a:pos x="112" y="0"/>
                </a:cxn>
                <a:cxn ang="0">
                  <a:pos x="104" y="0"/>
                </a:cxn>
                <a:cxn ang="0">
                  <a:pos x="88" y="4"/>
                </a:cxn>
                <a:cxn ang="0">
                  <a:pos x="88" y="4"/>
                </a:cxn>
                <a:cxn ang="0">
                  <a:pos x="76" y="10"/>
                </a:cxn>
                <a:cxn ang="0">
                  <a:pos x="64" y="16"/>
                </a:cxn>
                <a:cxn ang="0">
                  <a:pos x="54" y="2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26" y="58"/>
                </a:cxn>
                <a:cxn ang="0">
                  <a:pos x="12" y="80"/>
                </a:cxn>
                <a:cxn ang="0">
                  <a:pos x="12" y="80"/>
                </a:cxn>
                <a:cxn ang="0">
                  <a:pos x="4" y="96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2" y="114"/>
                </a:cxn>
                <a:cxn ang="0">
                  <a:pos x="4" y="114"/>
                </a:cxn>
                <a:cxn ang="0">
                  <a:pos x="6" y="112"/>
                </a:cxn>
                <a:cxn ang="0">
                  <a:pos x="6" y="112"/>
                </a:cxn>
                <a:cxn ang="0">
                  <a:pos x="8" y="9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24" y="68"/>
                </a:cxn>
                <a:cxn ang="0">
                  <a:pos x="34" y="52"/>
                </a:cxn>
                <a:cxn ang="0">
                  <a:pos x="46" y="38"/>
                </a:cxn>
                <a:cxn ang="0">
                  <a:pos x="60" y="26"/>
                </a:cxn>
                <a:cxn ang="0">
                  <a:pos x="60" y="26"/>
                </a:cxn>
                <a:cxn ang="0">
                  <a:pos x="74" y="16"/>
                </a:cxn>
                <a:cxn ang="0">
                  <a:pos x="90" y="10"/>
                </a:cxn>
                <a:cxn ang="0">
                  <a:pos x="90" y="10"/>
                </a:cxn>
                <a:cxn ang="0">
                  <a:pos x="104" y="6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22" y="6"/>
                </a:cxn>
                <a:cxn ang="0">
                  <a:pos x="122" y="4"/>
                </a:cxn>
                <a:cxn ang="0">
                  <a:pos x="122" y="4"/>
                </a:cxn>
                <a:cxn ang="0">
                  <a:pos x="122" y="2"/>
                </a:cxn>
                <a:cxn ang="0">
                  <a:pos x="120" y="2"/>
                </a:cxn>
                <a:cxn ang="0">
                  <a:pos x="120" y="2"/>
                </a:cxn>
              </a:cxnLst>
              <a:rect l="0" t="0" r="r" b="b"/>
              <a:pathLst>
                <a:path w="122" h="114">
                  <a:moveTo>
                    <a:pt x="120" y="2"/>
                  </a:moveTo>
                  <a:lnTo>
                    <a:pt x="120" y="2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76" y="10"/>
                  </a:lnTo>
                  <a:lnTo>
                    <a:pt x="64" y="16"/>
                  </a:lnTo>
                  <a:lnTo>
                    <a:pt x="54" y="2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26" y="58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96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2" y="114"/>
                  </a:lnTo>
                  <a:lnTo>
                    <a:pt x="4" y="114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8" y="9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46" y="38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74" y="16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104" y="6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2"/>
                  </a:lnTo>
                  <a:lnTo>
                    <a:pt x="120" y="2"/>
                  </a:lnTo>
                  <a:lnTo>
                    <a:pt x="120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9" name="Freeform 102"/>
            <p:cNvSpPr>
              <a:spLocks/>
            </p:cNvSpPr>
            <p:nvPr/>
          </p:nvSpPr>
          <p:spPr bwMode="auto">
            <a:xfrm>
              <a:off x="3304674" y="2490537"/>
              <a:ext cx="240632" cy="593558"/>
            </a:xfrm>
            <a:custGeom>
              <a:avLst/>
              <a:gdLst/>
              <a:ahLst/>
              <a:cxnLst>
                <a:cxn ang="0">
                  <a:pos x="30" y="70"/>
                </a:cxn>
                <a:cxn ang="0">
                  <a:pos x="30" y="70"/>
                </a:cxn>
                <a:cxn ang="0">
                  <a:pos x="24" y="64"/>
                </a:cxn>
                <a:cxn ang="0">
                  <a:pos x="18" y="58"/>
                </a:cxn>
                <a:cxn ang="0">
                  <a:pos x="12" y="50"/>
                </a:cxn>
                <a:cxn ang="0">
                  <a:pos x="8" y="42"/>
                </a:cxn>
                <a:cxn ang="0">
                  <a:pos x="8" y="42"/>
                </a:cxn>
                <a:cxn ang="0">
                  <a:pos x="6" y="3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38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6" y="66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28" y="74"/>
                </a:cxn>
                <a:cxn ang="0">
                  <a:pos x="30" y="74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30" y="70"/>
                </a:cxn>
                <a:cxn ang="0">
                  <a:pos x="30" y="70"/>
                </a:cxn>
              </a:cxnLst>
              <a:rect l="0" t="0" r="r" b="b"/>
              <a:pathLst>
                <a:path w="30" h="74">
                  <a:moveTo>
                    <a:pt x="30" y="70"/>
                  </a:moveTo>
                  <a:lnTo>
                    <a:pt x="30" y="70"/>
                  </a:lnTo>
                  <a:lnTo>
                    <a:pt x="24" y="64"/>
                  </a:lnTo>
                  <a:lnTo>
                    <a:pt x="18" y="58"/>
                  </a:lnTo>
                  <a:lnTo>
                    <a:pt x="12" y="50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6" y="3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6" y="12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3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6" y="66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30" y="70"/>
                  </a:lnTo>
                  <a:lnTo>
                    <a:pt x="30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0" name="Freeform 103"/>
            <p:cNvSpPr>
              <a:spLocks/>
            </p:cNvSpPr>
            <p:nvPr/>
          </p:nvSpPr>
          <p:spPr bwMode="auto">
            <a:xfrm>
              <a:off x="8261684" y="-1070811"/>
              <a:ext cx="368968" cy="75397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0" y="10"/>
                </a:cxn>
                <a:cxn ang="0">
                  <a:pos x="40" y="24"/>
                </a:cxn>
                <a:cxn ang="0">
                  <a:pos x="40" y="32"/>
                </a:cxn>
                <a:cxn ang="0">
                  <a:pos x="42" y="44"/>
                </a:cxn>
                <a:cxn ang="0">
                  <a:pos x="42" y="44"/>
                </a:cxn>
                <a:cxn ang="0">
                  <a:pos x="44" y="56"/>
                </a:cxn>
                <a:cxn ang="0">
                  <a:pos x="42" y="68"/>
                </a:cxn>
                <a:cxn ang="0">
                  <a:pos x="40" y="78"/>
                </a:cxn>
                <a:cxn ang="0">
                  <a:pos x="34" y="88"/>
                </a:cxn>
                <a:cxn ang="0">
                  <a:pos x="28" y="92"/>
                </a:cxn>
                <a:cxn ang="0">
                  <a:pos x="24" y="94"/>
                </a:cxn>
                <a:cxn ang="0">
                  <a:pos x="20" y="92"/>
                </a:cxn>
                <a:cxn ang="0">
                  <a:pos x="16" y="90"/>
                </a:cxn>
                <a:cxn ang="0">
                  <a:pos x="12" y="8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0" y="66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50"/>
                </a:cxn>
                <a:cxn ang="0">
                  <a:pos x="6" y="44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10" y="50"/>
                </a:cxn>
                <a:cxn ang="0">
                  <a:pos x="12" y="56"/>
                </a:cxn>
                <a:cxn ang="0">
                  <a:pos x="14" y="58"/>
                </a:cxn>
                <a:cxn ang="0">
                  <a:pos x="18" y="58"/>
                </a:cxn>
                <a:cxn ang="0">
                  <a:pos x="18" y="58"/>
                </a:cxn>
                <a:cxn ang="0">
                  <a:pos x="14" y="50"/>
                </a:cxn>
                <a:cxn ang="0">
                  <a:pos x="14" y="40"/>
                </a:cxn>
                <a:cxn ang="0">
                  <a:pos x="16" y="30"/>
                </a:cxn>
                <a:cxn ang="0">
                  <a:pos x="16" y="30"/>
                </a:cxn>
                <a:cxn ang="0">
                  <a:pos x="24" y="20"/>
                </a:cxn>
                <a:cxn ang="0">
                  <a:pos x="34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94">
                  <a:moveTo>
                    <a:pt x="46" y="0"/>
                  </a:moveTo>
                  <a:lnTo>
                    <a:pt x="46" y="0"/>
                  </a:lnTo>
                  <a:lnTo>
                    <a:pt x="44" y="2"/>
                  </a:lnTo>
                  <a:lnTo>
                    <a:pt x="40" y="10"/>
                  </a:lnTo>
                  <a:lnTo>
                    <a:pt x="40" y="24"/>
                  </a:lnTo>
                  <a:lnTo>
                    <a:pt x="40" y="32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4" y="56"/>
                  </a:lnTo>
                  <a:lnTo>
                    <a:pt x="42" y="68"/>
                  </a:lnTo>
                  <a:lnTo>
                    <a:pt x="40" y="78"/>
                  </a:lnTo>
                  <a:lnTo>
                    <a:pt x="34" y="88"/>
                  </a:lnTo>
                  <a:lnTo>
                    <a:pt x="28" y="92"/>
                  </a:lnTo>
                  <a:lnTo>
                    <a:pt x="24" y="94"/>
                  </a:lnTo>
                  <a:lnTo>
                    <a:pt x="20" y="92"/>
                  </a:lnTo>
                  <a:lnTo>
                    <a:pt x="16" y="90"/>
                  </a:lnTo>
                  <a:lnTo>
                    <a:pt x="12" y="8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0" y="66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50"/>
                  </a:lnTo>
                  <a:lnTo>
                    <a:pt x="6" y="44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0" y="50"/>
                  </a:lnTo>
                  <a:lnTo>
                    <a:pt x="12" y="56"/>
                  </a:lnTo>
                  <a:lnTo>
                    <a:pt x="14" y="5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14" y="50"/>
                  </a:lnTo>
                  <a:lnTo>
                    <a:pt x="14" y="4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4" y="20"/>
                  </a:lnTo>
                  <a:lnTo>
                    <a:pt x="34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4"/>
            <p:cNvSpPr>
              <a:spLocks/>
            </p:cNvSpPr>
            <p:nvPr/>
          </p:nvSpPr>
          <p:spPr bwMode="auto">
            <a:xfrm>
              <a:off x="8229600" y="-509337"/>
              <a:ext cx="240632" cy="577516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22" y="8"/>
                </a:cxn>
                <a:cxn ang="0">
                  <a:pos x="16" y="16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6" y="4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8" y="72"/>
                </a:cxn>
                <a:cxn ang="0">
                  <a:pos x="6" y="72"/>
                </a:cxn>
                <a:cxn ang="0">
                  <a:pos x="4" y="7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2" y="3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30" h="72">
                  <a:moveTo>
                    <a:pt x="28" y="4"/>
                  </a:moveTo>
                  <a:lnTo>
                    <a:pt x="28" y="4"/>
                  </a:lnTo>
                  <a:lnTo>
                    <a:pt x="22" y="8"/>
                  </a:lnTo>
                  <a:lnTo>
                    <a:pt x="16" y="16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4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6" y="72"/>
                  </a:lnTo>
                  <a:lnTo>
                    <a:pt x="4" y="7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2" y="3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5"/>
            <p:cNvSpPr>
              <a:spLocks/>
            </p:cNvSpPr>
            <p:nvPr/>
          </p:nvSpPr>
          <p:spPr bwMode="auto">
            <a:xfrm>
              <a:off x="7042484" y="7511716"/>
              <a:ext cx="721895" cy="336884"/>
            </a:xfrm>
            <a:custGeom>
              <a:avLst/>
              <a:gdLst/>
              <a:ahLst/>
              <a:cxnLst>
                <a:cxn ang="0">
                  <a:pos x="52" y="8"/>
                </a:cxn>
                <a:cxn ang="0">
                  <a:pos x="52" y="8"/>
                </a:cxn>
                <a:cxn ang="0">
                  <a:pos x="42" y="4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30" y="6"/>
                </a:cxn>
                <a:cxn ang="0">
                  <a:pos x="40" y="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58" y="18"/>
                </a:cxn>
                <a:cxn ang="0">
                  <a:pos x="66" y="24"/>
                </a:cxn>
                <a:cxn ang="0">
                  <a:pos x="76" y="32"/>
                </a:cxn>
                <a:cxn ang="0">
                  <a:pos x="84" y="42"/>
                </a:cxn>
                <a:cxn ang="0">
                  <a:pos x="90" y="42"/>
                </a:cxn>
                <a:cxn ang="0">
                  <a:pos x="90" y="42"/>
                </a:cxn>
                <a:cxn ang="0">
                  <a:pos x="80" y="30"/>
                </a:cxn>
                <a:cxn ang="0">
                  <a:pos x="70" y="20"/>
                </a:cxn>
                <a:cxn ang="0">
                  <a:pos x="60" y="14"/>
                </a:cxn>
                <a:cxn ang="0">
                  <a:pos x="52" y="8"/>
                </a:cxn>
                <a:cxn ang="0">
                  <a:pos x="52" y="8"/>
                </a:cxn>
              </a:cxnLst>
              <a:rect l="0" t="0" r="r" b="b"/>
              <a:pathLst>
                <a:path w="90" h="42">
                  <a:moveTo>
                    <a:pt x="52" y="8"/>
                  </a:moveTo>
                  <a:lnTo>
                    <a:pt x="52" y="8"/>
                  </a:lnTo>
                  <a:lnTo>
                    <a:pt x="42" y="4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30" y="6"/>
                  </a:lnTo>
                  <a:lnTo>
                    <a:pt x="40" y="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58" y="18"/>
                  </a:lnTo>
                  <a:lnTo>
                    <a:pt x="66" y="24"/>
                  </a:lnTo>
                  <a:lnTo>
                    <a:pt x="76" y="3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42"/>
                  </a:lnTo>
                  <a:lnTo>
                    <a:pt x="80" y="30"/>
                  </a:lnTo>
                  <a:lnTo>
                    <a:pt x="70" y="20"/>
                  </a:lnTo>
                  <a:lnTo>
                    <a:pt x="60" y="14"/>
                  </a:lnTo>
                  <a:lnTo>
                    <a:pt x="52" y="8"/>
                  </a:lnTo>
                  <a:lnTo>
                    <a:pt x="52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6"/>
            <p:cNvSpPr>
              <a:spLocks/>
            </p:cNvSpPr>
            <p:nvPr/>
          </p:nvSpPr>
          <p:spPr bwMode="auto">
            <a:xfrm>
              <a:off x="8053137" y="6821905"/>
              <a:ext cx="1058779" cy="256674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8"/>
                </a:cxn>
                <a:cxn ang="0">
                  <a:pos x="1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38" y="8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70" y="26"/>
                </a:cxn>
                <a:cxn ang="0">
                  <a:pos x="70" y="26"/>
                </a:cxn>
                <a:cxn ang="0">
                  <a:pos x="80" y="30"/>
                </a:cxn>
                <a:cxn ang="0">
                  <a:pos x="90" y="32"/>
                </a:cxn>
                <a:cxn ang="0">
                  <a:pos x="90" y="32"/>
                </a:cxn>
                <a:cxn ang="0">
                  <a:pos x="102" y="32"/>
                </a:cxn>
                <a:cxn ang="0">
                  <a:pos x="112" y="30"/>
                </a:cxn>
                <a:cxn ang="0">
                  <a:pos x="112" y="30"/>
                </a:cxn>
                <a:cxn ang="0">
                  <a:pos x="120" y="28"/>
                </a:cxn>
                <a:cxn ang="0">
                  <a:pos x="130" y="26"/>
                </a:cxn>
                <a:cxn ang="0">
                  <a:pos x="130" y="26"/>
                </a:cxn>
                <a:cxn ang="0">
                  <a:pos x="132" y="24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130" y="20"/>
                </a:cxn>
                <a:cxn ang="0">
                  <a:pos x="130" y="20"/>
                </a:cxn>
                <a:cxn ang="0">
                  <a:pos x="120" y="22"/>
                </a:cxn>
                <a:cxn ang="0">
                  <a:pos x="110" y="26"/>
                </a:cxn>
                <a:cxn ang="0">
                  <a:pos x="110" y="26"/>
                </a:cxn>
                <a:cxn ang="0">
                  <a:pos x="102" y="2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82" y="24"/>
                </a:cxn>
                <a:cxn ang="0">
                  <a:pos x="72" y="20"/>
                </a:cxn>
                <a:cxn ang="0">
                  <a:pos x="72" y="20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6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132" h="32">
                  <a:moveTo>
                    <a:pt x="4" y="8"/>
                  </a:moveTo>
                  <a:lnTo>
                    <a:pt x="4" y="8"/>
                  </a:lnTo>
                  <a:lnTo>
                    <a:pt x="1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8" y="8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80" y="30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102" y="32"/>
                  </a:lnTo>
                  <a:lnTo>
                    <a:pt x="112" y="30"/>
                  </a:lnTo>
                  <a:lnTo>
                    <a:pt x="112" y="30"/>
                  </a:lnTo>
                  <a:lnTo>
                    <a:pt x="120" y="28"/>
                  </a:lnTo>
                  <a:lnTo>
                    <a:pt x="130" y="26"/>
                  </a:lnTo>
                  <a:lnTo>
                    <a:pt x="130" y="26"/>
                  </a:lnTo>
                  <a:lnTo>
                    <a:pt x="132" y="24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20" y="22"/>
                  </a:lnTo>
                  <a:lnTo>
                    <a:pt x="110" y="26"/>
                  </a:lnTo>
                  <a:lnTo>
                    <a:pt x="110" y="26"/>
                  </a:lnTo>
                  <a:lnTo>
                    <a:pt x="102" y="2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82" y="24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6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7"/>
            <p:cNvSpPr>
              <a:spLocks/>
            </p:cNvSpPr>
            <p:nvPr/>
          </p:nvSpPr>
          <p:spPr bwMode="auto">
            <a:xfrm>
              <a:off x="4636168" y="2667000"/>
              <a:ext cx="641684" cy="641684"/>
            </a:xfrm>
            <a:custGeom>
              <a:avLst/>
              <a:gdLst/>
              <a:ahLst/>
              <a:cxnLst>
                <a:cxn ang="0">
                  <a:pos x="4" y="78"/>
                </a:cxn>
                <a:cxn ang="0">
                  <a:pos x="4" y="78"/>
                </a:cxn>
                <a:cxn ang="0">
                  <a:pos x="6" y="60"/>
                </a:cxn>
                <a:cxn ang="0">
                  <a:pos x="14" y="44"/>
                </a:cxn>
                <a:cxn ang="0">
                  <a:pos x="14" y="44"/>
                </a:cxn>
                <a:cxn ang="0">
                  <a:pos x="20" y="32"/>
                </a:cxn>
                <a:cxn ang="0">
                  <a:pos x="28" y="24"/>
                </a:cxn>
                <a:cxn ang="0">
                  <a:pos x="28" y="24"/>
                </a:cxn>
                <a:cxn ang="0">
                  <a:pos x="40" y="16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66" y="8"/>
                </a:cxn>
                <a:cxn ang="0">
                  <a:pos x="78" y="4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64" y="4"/>
                </a:cxn>
                <a:cxn ang="0">
                  <a:pos x="52" y="8"/>
                </a:cxn>
                <a:cxn ang="0">
                  <a:pos x="52" y="8"/>
                </a:cxn>
                <a:cxn ang="0">
                  <a:pos x="38" y="12"/>
                </a:cxn>
                <a:cxn ang="0">
                  <a:pos x="32" y="16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16" y="30"/>
                </a:cxn>
                <a:cxn ang="0">
                  <a:pos x="10" y="42"/>
                </a:cxn>
                <a:cxn ang="0">
                  <a:pos x="10" y="42"/>
                </a:cxn>
                <a:cxn ang="0">
                  <a:pos x="2" y="60"/>
                </a:cxn>
                <a:cxn ang="0">
                  <a:pos x="0" y="78"/>
                </a:cxn>
                <a:cxn ang="0">
                  <a:pos x="0" y="78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2" y="80"/>
                </a:cxn>
                <a:cxn ang="0">
                  <a:pos x="4" y="80"/>
                </a:cxn>
                <a:cxn ang="0">
                  <a:pos x="4" y="78"/>
                </a:cxn>
                <a:cxn ang="0">
                  <a:pos x="4" y="78"/>
                </a:cxn>
              </a:cxnLst>
              <a:rect l="0" t="0" r="r" b="b"/>
              <a:pathLst>
                <a:path w="80" h="80">
                  <a:moveTo>
                    <a:pt x="4" y="78"/>
                  </a:moveTo>
                  <a:lnTo>
                    <a:pt x="4" y="78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2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4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6" y="8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4" y="4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38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16" y="30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" y="6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2" y="80"/>
                  </a:lnTo>
                  <a:lnTo>
                    <a:pt x="4" y="80"/>
                  </a:lnTo>
                  <a:lnTo>
                    <a:pt x="4" y="78"/>
                  </a:lnTo>
                  <a:lnTo>
                    <a:pt x="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5" name="Freeform 108"/>
            <p:cNvSpPr>
              <a:spLocks/>
            </p:cNvSpPr>
            <p:nvPr/>
          </p:nvSpPr>
          <p:spPr bwMode="auto">
            <a:xfrm>
              <a:off x="673768" y="3116179"/>
              <a:ext cx="625642" cy="20854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10" y="12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36" y="24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72" y="20"/>
                </a:cxn>
                <a:cxn ang="0">
                  <a:pos x="78" y="16"/>
                </a:cxn>
                <a:cxn ang="0">
                  <a:pos x="78" y="16"/>
                </a:cxn>
                <a:cxn ang="0">
                  <a:pos x="78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2"/>
                </a:cxn>
                <a:cxn ang="0">
                  <a:pos x="74" y="12"/>
                </a:cxn>
                <a:cxn ang="0">
                  <a:pos x="74" y="12"/>
                </a:cxn>
                <a:cxn ang="0">
                  <a:pos x="70" y="16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54" y="22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34" y="18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14" y="8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8" h="26">
                  <a:moveTo>
                    <a:pt x="2" y="4"/>
                  </a:moveTo>
                  <a:lnTo>
                    <a:pt x="2" y="4"/>
                  </a:lnTo>
                  <a:lnTo>
                    <a:pt x="10" y="1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26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72" y="20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7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0" y="16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54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4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14" y="8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6" name="Freeform 109"/>
            <p:cNvSpPr>
              <a:spLocks/>
            </p:cNvSpPr>
            <p:nvPr/>
          </p:nvSpPr>
          <p:spPr bwMode="auto">
            <a:xfrm>
              <a:off x="5694947" y="-413084"/>
              <a:ext cx="786063" cy="673768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4" y="84"/>
                </a:cxn>
                <a:cxn ang="0">
                  <a:pos x="16" y="82"/>
                </a:cxn>
                <a:cxn ang="0">
                  <a:pos x="52" y="80"/>
                </a:cxn>
                <a:cxn ang="0">
                  <a:pos x="52" y="80"/>
                </a:cxn>
                <a:cxn ang="0">
                  <a:pos x="62" y="80"/>
                </a:cxn>
                <a:cxn ang="0">
                  <a:pos x="72" y="76"/>
                </a:cxn>
                <a:cxn ang="0">
                  <a:pos x="80" y="72"/>
                </a:cxn>
                <a:cxn ang="0">
                  <a:pos x="88" y="66"/>
                </a:cxn>
                <a:cxn ang="0">
                  <a:pos x="94" y="60"/>
                </a:cxn>
                <a:cxn ang="0">
                  <a:pos x="96" y="54"/>
                </a:cxn>
                <a:cxn ang="0">
                  <a:pos x="98" y="48"/>
                </a:cxn>
                <a:cxn ang="0">
                  <a:pos x="96" y="44"/>
                </a:cxn>
                <a:cxn ang="0">
                  <a:pos x="96" y="44"/>
                </a:cxn>
                <a:cxn ang="0">
                  <a:pos x="90" y="36"/>
                </a:cxn>
                <a:cxn ang="0">
                  <a:pos x="82" y="34"/>
                </a:cxn>
                <a:cxn ang="0">
                  <a:pos x="74" y="32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8" y="18"/>
                </a:cxn>
                <a:cxn ang="0">
                  <a:pos x="78" y="12"/>
                </a:cxn>
                <a:cxn ang="0">
                  <a:pos x="76" y="6"/>
                </a:cxn>
                <a:cxn ang="0">
                  <a:pos x="70" y="2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4" y="4"/>
                </a:cxn>
                <a:cxn ang="0">
                  <a:pos x="24" y="10"/>
                </a:cxn>
                <a:cxn ang="0">
                  <a:pos x="16" y="20"/>
                </a:cxn>
                <a:cxn ang="0">
                  <a:pos x="10" y="32"/>
                </a:cxn>
                <a:cxn ang="0">
                  <a:pos x="4" y="50"/>
                </a:cxn>
                <a:cxn ang="0">
                  <a:pos x="0" y="74"/>
                </a:cxn>
                <a:cxn ang="0">
                  <a:pos x="0" y="74"/>
                </a:cxn>
                <a:cxn ang="0">
                  <a:pos x="12" y="62"/>
                </a:cxn>
                <a:cxn ang="0">
                  <a:pos x="24" y="54"/>
                </a:cxn>
                <a:cxn ang="0">
                  <a:pos x="32" y="52"/>
                </a:cxn>
                <a:cxn ang="0">
                  <a:pos x="38" y="50"/>
                </a:cxn>
                <a:cxn ang="0">
                  <a:pos x="38" y="50"/>
                </a:cxn>
                <a:cxn ang="0">
                  <a:pos x="34" y="52"/>
                </a:cxn>
                <a:cxn ang="0">
                  <a:pos x="24" y="58"/>
                </a:cxn>
                <a:cxn ang="0">
                  <a:pos x="14" y="68"/>
                </a:cxn>
                <a:cxn ang="0">
                  <a:pos x="8" y="76"/>
                </a:cxn>
                <a:cxn ang="0">
                  <a:pos x="4" y="84"/>
                </a:cxn>
                <a:cxn ang="0">
                  <a:pos x="4" y="84"/>
                </a:cxn>
              </a:cxnLst>
              <a:rect l="0" t="0" r="r" b="b"/>
              <a:pathLst>
                <a:path w="98" h="84">
                  <a:moveTo>
                    <a:pt x="4" y="84"/>
                  </a:moveTo>
                  <a:lnTo>
                    <a:pt x="4" y="84"/>
                  </a:lnTo>
                  <a:lnTo>
                    <a:pt x="16" y="82"/>
                  </a:lnTo>
                  <a:lnTo>
                    <a:pt x="52" y="80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72" y="76"/>
                  </a:lnTo>
                  <a:lnTo>
                    <a:pt x="80" y="72"/>
                  </a:lnTo>
                  <a:lnTo>
                    <a:pt x="88" y="66"/>
                  </a:lnTo>
                  <a:lnTo>
                    <a:pt x="94" y="60"/>
                  </a:lnTo>
                  <a:lnTo>
                    <a:pt x="96" y="54"/>
                  </a:lnTo>
                  <a:lnTo>
                    <a:pt x="98" y="48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0" y="36"/>
                  </a:lnTo>
                  <a:lnTo>
                    <a:pt x="82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76" y="6"/>
                  </a:lnTo>
                  <a:lnTo>
                    <a:pt x="70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20"/>
                  </a:lnTo>
                  <a:lnTo>
                    <a:pt x="10" y="32"/>
                  </a:lnTo>
                  <a:lnTo>
                    <a:pt x="4" y="50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2" y="62"/>
                  </a:lnTo>
                  <a:lnTo>
                    <a:pt x="24" y="54"/>
                  </a:lnTo>
                  <a:lnTo>
                    <a:pt x="32" y="52"/>
                  </a:lnTo>
                  <a:lnTo>
                    <a:pt x="38" y="50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24" y="58"/>
                  </a:lnTo>
                  <a:lnTo>
                    <a:pt x="14" y="68"/>
                  </a:lnTo>
                  <a:lnTo>
                    <a:pt x="8" y="76"/>
                  </a:lnTo>
                  <a:lnTo>
                    <a:pt x="4" y="84"/>
                  </a:lnTo>
                  <a:lnTo>
                    <a:pt x="4" y="8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7" name="Freeform 110"/>
            <p:cNvSpPr>
              <a:spLocks/>
            </p:cNvSpPr>
            <p:nvPr/>
          </p:nvSpPr>
          <p:spPr bwMode="auto">
            <a:xfrm>
              <a:off x="5646821" y="276726"/>
              <a:ext cx="770021" cy="705853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92" y="16"/>
                </a:cxn>
                <a:cxn ang="0">
                  <a:pos x="96" y="24"/>
                </a:cxn>
                <a:cxn ang="0">
                  <a:pos x="96" y="30"/>
                </a:cxn>
                <a:cxn ang="0">
                  <a:pos x="92" y="36"/>
                </a:cxn>
                <a:cxn ang="0">
                  <a:pos x="88" y="42"/>
                </a:cxn>
                <a:cxn ang="0">
                  <a:pos x="82" y="46"/>
                </a:cxn>
                <a:cxn ang="0">
                  <a:pos x="76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50"/>
                </a:cxn>
                <a:cxn ang="0">
                  <a:pos x="68" y="54"/>
                </a:cxn>
                <a:cxn ang="0">
                  <a:pos x="68" y="64"/>
                </a:cxn>
                <a:cxn ang="0">
                  <a:pos x="68" y="70"/>
                </a:cxn>
                <a:cxn ang="0">
                  <a:pos x="66" y="74"/>
                </a:cxn>
                <a:cxn ang="0">
                  <a:pos x="60" y="80"/>
                </a:cxn>
                <a:cxn ang="0">
                  <a:pos x="54" y="84"/>
                </a:cxn>
                <a:cxn ang="0">
                  <a:pos x="54" y="84"/>
                </a:cxn>
                <a:cxn ang="0">
                  <a:pos x="44" y="86"/>
                </a:cxn>
                <a:cxn ang="0">
                  <a:pos x="38" y="88"/>
                </a:cxn>
                <a:cxn ang="0">
                  <a:pos x="32" y="86"/>
                </a:cxn>
                <a:cxn ang="0">
                  <a:pos x="28" y="84"/>
                </a:cxn>
                <a:cxn ang="0">
                  <a:pos x="24" y="80"/>
                </a:cxn>
                <a:cxn ang="0">
                  <a:pos x="22" y="74"/>
                </a:cxn>
                <a:cxn ang="0">
                  <a:pos x="18" y="62"/>
                </a:cxn>
                <a:cxn ang="0">
                  <a:pos x="16" y="48"/>
                </a:cxn>
                <a:cxn ang="0">
                  <a:pos x="14" y="36"/>
                </a:cxn>
                <a:cxn ang="0">
                  <a:pos x="8" y="24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8" y="20"/>
                </a:cxn>
                <a:cxn ang="0">
                  <a:pos x="34" y="24"/>
                </a:cxn>
                <a:cxn ang="0">
                  <a:pos x="42" y="28"/>
                </a:cxn>
                <a:cxn ang="0">
                  <a:pos x="48" y="32"/>
                </a:cxn>
                <a:cxn ang="0">
                  <a:pos x="48" y="32"/>
                </a:cxn>
                <a:cxn ang="0">
                  <a:pos x="46" y="30"/>
                </a:cxn>
                <a:cxn ang="0">
                  <a:pos x="40" y="22"/>
                </a:cxn>
                <a:cxn ang="0">
                  <a:pos x="34" y="18"/>
                </a:cxn>
                <a:cxn ang="0">
                  <a:pos x="26" y="14"/>
                </a:cxn>
                <a:cxn ang="0">
                  <a:pos x="18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8" y="6"/>
                </a:cxn>
                <a:cxn ang="0">
                  <a:pos x="42" y="2"/>
                </a:cxn>
                <a:cxn ang="0">
                  <a:pos x="58" y="0"/>
                </a:cxn>
                <a:cxn ang="0">
                  <a:pos x="72" y="2"/>
                </a:cxn>
                <a:cxn ang="0">
                  <a:pos x="84" y="8"/>
                </a:cxn>
                <a:cxn ang="0">
                  <a:pos x="88" y="12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96" h="88">
                  <a:moveTo>
                    <a:pt x="92" y="16"/>
                  </a:moveTo>
                  <a:lnTo>
                    <a:pt x="92" y="16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36"/>
                  </a:lnTo>
                  <a:lnTo>
                    <a:pt x="88" y="42"/>
                  </a:lnTo>
                  <a:lnTo>
                    <a:pt x="82" y="46"/>
                  </a:lnTo>
                  <a:lnTo>
                    <a:pt x="76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8" y="54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0" y="80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44" y="86"/>
                  </a:lnTo>
                  <a:lnTo>
                    <a:pt x="38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4" y="80"/>
                  </a:lnTo>
                  <a:lnTo>
                    <a:pt x="22" y="74"/>
                  </a:lnTo>
                  <a:lnTo>
                    <a:pt x="18" y="62"/>
                  </a:lnTo>
                  <a:lnTo>
                    <a:pt x="16" y="48"/>
                  </a:lnTo>
                  <a:lnTo>
                    <a:pt x="14" y="36"/>
                  </a:lnTo>
                  <a:lnTo>
                    <a:pt x="8" y="24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8" y="20"/>
                  </a:lnTo>
                  <a:lnTo>
                    <a:pt x="34" y="24"/>
                  </a:lnTo>
                  <a:lnTo>
                    <a:pt x="42" y="28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30"/>
                  </a:lnTo>
                  <a:lnTo>
                    <a:pt x="40" y="22"/>
                  </a:lnTo>
                  <a:lnTo>
                    <a:pt x="34" y="18"/>
                  </a:lnTo>
                  <a:lnTo>
                    <a:pt x="26" y="14"/>
                  </a:lnTo>
                  <a:lnTo>
                    <a:pt x="18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8" y="6"/>
                  </a:lnTo>
                  <a:lnTo>
                    <a:pt x="42" y="2"/>
                  </a:lnTo>
                  <a:lnTo>
                    <a:pt x="58" y="0"/>
                  </a:lnTo>
                  <a:lnTo>
                    <a:pt x="72" y="2"/>
                  </a:lnTo>
                  <a:lnTo>
                    <a:pt x="84" y="8"/>
                  </a:lnTo>
                  <a:lnTo>
                    <a:pt x="88" y="12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8" name="Freeform 111"/>
            <p:cNvSpPr>
              <a:spLocks/>
            </p:cNvSpPr>
            <p:nvPr/>
          </p:nvSpPr>
          <p:spPr bwMode="auto">
            <a:xfrm>
              <a:off x="4973053" y="453189"/>
              <a:ext cx="737937" cy="689811"/>
            </a:xfrm>
            <a:custGeom>
              <a:avLst/>
              <a:gdLst/>
              <a:ahLst/>
              <a:cxnLst>
                <a:cxn ang="0">
                  <a:pos x="74" y="4"/>
                </a:cxn>
                <a:cxn ang="0">
                  <a:pos x="74" y="4"/>
                </a:cxn>
                <a:cxn ang="0">
                  <a:pos x="76" y="6"/>
                </a:cxn>
                <a:cxn ang="0">
                  <a:pos x="82" y="14"/>
                </a:cxn>
                <a:cxn ang="0">
                  <a:pos x="88" y="26"/>
                </a:cxn>
                <a:cxn ang="0">
                  <a:pos x="92" y="36"/>
                </a:cxn>
                <a:cxn ang="0">
                  <a:pos x="92" y="46"/>
                </a:cxn>
                <a:cxn ang="0">
                  <a:pos x="92" y="46"/>
                </a:cxn>
                <a:cxn ang="0">
                  <a:pos x="92" y="54"/>
                </a:cxn>
                <a:cxn ang="0">
                  <a:pos x="92" y="62"/>
                </a:cxn>
                <a:cxn ang="0">
                  <a:pos x="88" y="68"/>
                </a:cxn>
                <a:cxn ang="0">
                  <a:pos x="84" y="74"/>
                </a:cxn>
                <a:cxn ang="0">
                  <a:pos x="80" y="78"/>
                </a:cxn>
                <a:cxn ang="0">
                  <a:pos x="74" y="82"/>
                </a:cxn>
                <a:cxn ang="0">
                  <a:pos x="66" y="86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52" y="86"/>
                </a:cxn>
                <a:cxn ang="0">
                  <a:pos x="46" y="84"/>
                </a:cxn>
                <a:cxn ang="0">
                  <a:pos x="40" y="80"/>
                </a:cxn>
                <a:cxn ang="0">
                  <a:pos x="38" y="74"/>
                </a:cxn>
                <a:cxn ang="0">
                  <a:pos x="38" y="72"/>
                </a:cxn>
                <a:cxn ang="0">
                  <a:pos x="38" y="72"/>
                </a:cxn>
                <a:cxn ang="0">
                  <a:pos x="32" y="74"/>
                </a:cxn>
                <a:cxn ang="0">
                  <a:pos x="22" y="76"/>
                </a:cxn>
                <a:cxn ang="0">
                  <a:pos x="16" y="76"/>
                </a:cxn>
                <a:cxn ang="0">
                  <a:pos x="10" y="76"/>
                </a:cxn>
                <a:cxn ang="0">
                  <a:pos x="4" y="72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0" y="48"/>
                </a:cxn>
                <a:cxn ang="0">
                  <a:pos x="4" y="42"/>
                </a:cxn>
                <a:cxn ang="0">
                  <a:pos x="12" y="34"/>
                </a:cxn>
                <a:cxn ang="0">
                  <a:pos x="22" y="26"/>
                </a:cxn>
                <a:cxn ang="0">
                  <a:pos x="48" y="14"/>
                </a:cxn>
                <a:cxn ang="0">
                  <a:pos x="56" y="8"/>
                </a:cxn>
                <a:cxn ang="0">
                  <a:pos x="60" y="4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12"/>
                </a:cxn>
                <a:cxn ang="0">
                  <a:pos x="62" y="26"/>
                </a:cxn>
                <a:cxn ang="0">
                  <a:pos x="60" y="32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58" y="38"/>
                </a:cxn>
                <a:cxn ang="0">
                  <a:pos x="64" y="32"/>
                </a:cxn>
                <a:cxn ang="0">
                  <a:pos x="70" y="20"/>
                </a:cxn>
                <a:cxn ang="0">
                  <a:pos x="74" y="4"/>
                </a:cxn>
                <a:cxn ang="0">
                  <a:pos x="74" y="4"/>
                </a:cxn>
              </a:cxnLst>
              <a:rect l="0" t="0" r="r" b="b"/>
              <a:pathLst>
                <a:path w="92" h="86">
                  <a:moveTo>
                    <a:pt x="74" y="4"/>
                  </a:moveTo>
                  <a:lnTo>
                    <a:pt x="74" y="4"/>
                  </a:lnTo>
                  <a:lnTo>
                    <a:pt x="76" y="6"/>
                  </a:lnTo>
                  <a:lnTo>
                    <a:pt x="82" y="14"/>
                  </a:lnTo>
                  <a:lnTo>
                    <a:pt x="88" y="26"/>
                  </a:lnTo>
                  <a:lnTo>
                    <a:pt x="92" y="36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2" y="54"/>
                  </a:lnTo>
                  <a:lnTo>
                    <a:pt x="92" y="62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0" y="78"/>
                  </a:lnTo>
                  <a:lnTo>
                    <a:pt x="74" y="82"/>
                  </a:lnTo>
                  <a:lnTo>
                    <a:pt x="66" y="86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52" y="86"/>
                  </a:lnTo>
                  <a:lnTo>
                    <a:pt x="46" y="84"/>
                  </a:lnTo>
                  <a:lnTo>
                    <a:pt x="40" y="80"/>
                  </a:lnTo>
                  <a:lnTo>
                    <a:pt x="38" y="74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2" y="74"/>
                  </a:lnTo>
                  <a:lnTo>
                    <a:pt x="22" y="76"/>
                  </a:lnTo>
                  <a:lnTo>
                    <a:pt x="16" y="76"/>
                  </a:lnTo>
                  <a:lnTo>
                    <a:pt x="10" y="76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2" y="34"/>
                  </a:lnTo>
                  <a:lnTo>
                    <a:pt x="22" y="26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4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12"/>
                  </a:lnTo>
                  <a:lnTo>
                    <a:pt x="62" y="26"/>
                  </a:lnTo>
                  <a:lnTo>
                    <a:pt x="60" y="32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8" y="38"/>
                  </a:lnTo>
                  <a:lnTo>
                    <a:pt x="64" y="32"/>
                  </a:lnTo>
                  <a:lnTo>
                    <a:pt x="70" y="20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" name="Freeform 112"/>
            <p:cNvSpPr>
              <a:spLocks/>
            </p:cNvSpPr>
            <p:nvPr/>
          </p:nvSpPr>
          <p:spPr bwMode="auto">
            <a:xfrm>
              <a:off x="4572000" y="36095"/>
              <a:ext cx="802105" cy="721895"/>
            </a:xfrm>
            <a:custGeom>
              <a:avLst/>
              <a:gdLst/>
              <a:ahLst/>
              <a:cxnLst>
                <a:cxn ang="0">
                  <a:pos x="98" y="40"/>
                </a:cxn>
                <a:cxn ang="0">
                  <a:pos x="98" y="40"/>
                </a:cxn>
                <a:cxn ang="0">
                  <a:pos x="94" y="48"/>
                </a:cxn>
                <a:cxn ang="0">
                  <a:pos x="80" y="64"/>
                </a:cxn>
                <a:cxn ang="0">
                  <a:pos x="70" y="72"/>
                </a:cxn>
                <a:cxn ang="0">
                  <a:pos x="58" y="80"/>
                </a:cxn>
                <a:cxn ang="0">
                  <a:pos x="48" y="88"/>
                </a:cxn>
                <a:cxn ang="0">
                  <a:pos x="34" y="90"/>
                </a:cxn>
                <a:cxn ang="0">
                  <a:pos x="34" y="90"/>
                </a:cxn>
                <a:cxn ang="0">
                  <a:pos x="24" y="90"/>
                </a:cxn>
                <a:cxn ang="0">
                  <a:pos x="14" y="88"/>
                </a:cxn>
                <a:cxn ang="0">
                  <a:pos x="6" y="84"/>
                </a:cxn>
                <a:cxn ang="0">
                  <a:pos x="2" y="78"/>
                </a:cxn>
                <a:cxn ang="0">
                  <a:pos x="0" y="70"/>
                </a:cxn>
                <a:cxn ang="0">
                  <a:pos x="2" y="62"/>
                </a:cxn>
                <a:cxn ang="0">
                  <a:pos x="6" y="54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0" y="46"/>
                </a:cxn>
                <a:cxn ang="0">
                  <a:pos x="6" y="36"/>
                </a:cxn>
                <a:cxn ang="0">
                  <a:pos x="4" y="32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20" y="6"/>
                </a:cxn>
                <a:cxn ang="0">
                  <a:pos x="26" y="4"/>
                </a:cxn>
                <a:cxn ang="0">
                  <a:pos x="30" y="2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6" y="8"/>
                </a:cxn>
                <a:cxn ang="0">
                  <a:pos x="78" y="20"/>
                </a:cxn>
                <a:cxn ang="0">
                  <a:pos x="88" y="26"/>
                </a:cxn>
                <a:cxn ang="0">
                  <a:pos x="100" y="28"/>
                </a:cxn>
                <a:cxn ang="0">
                  <a:pos x="100" y="28"/>
                </a:cxn>
                <a:cxn ang="0">
                  <a:pos x="82" y="36"/>
                </a:cxn>
                <a:cxn ang="0">
                  <a:pos x="66" y="42"/>
                </a:cxn>
                <a:cxn ang="0">
                  <a:pos x="52" y="46"/>
                </a:cxn>
                <a:cxn ang="0">
                  <a:pos x="52" y="46"/>
                </a:cxn>
                <a:cxn ang="0">
                  <a:pos x="54" y="46"/>
                </a:cxn>
                <a:cxn ang="0">
                  <a:pos x="62" y="48"/>
                </a:cxn>
                <a:cxn ang="0">
                  <a:pos x="78" y="46"/>
                </a:cxn>
                <a:cxn ang="0">
                  <a:pos x="98" y="40"/>
                </a:cxn>
                <a:cxn ang="0">
                  <a:pos x="98" y="40"/>
                </a:cxn>
              </a:cxnLst>
              <a:rect l="0" t="0" r="r" b="b"/>
              <a:pathLst>
                <a:path w="100" h="90">
                  <a:moveTo>
                    <a:pt x="98" y="40"/>
                  </a:moveTo>
                  <a:lnTo>
                    <a:pt x="98" y="40"/>
                  </a:lnTo>
                  <a:lnTo>
                    <a:pt x="94" y="48"/>
                  </a:lnTo>
                  <a:lnTo>
                    <a:pt x="80" y="64"/>
                  </a:lnTo>
                  <a:lnTo>
                    <a:pt x="70" y="72"/>
                  </a:lnTo>
                  <a:lnTo>
                    <a:pt x="58" y="80"/>
                  </a:lnTo>
                  <a:lnTo>
                    <a:pt x="48" y="88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24" y="90"/>
                  </a:lnTo>
                  <a:lnTo>
                    <a:pt x="14" y="88"/>
                  </a:lnTo>
                  <a:lnTo>
                    <a:pt x="6" y="84"/>
                  </a:lnTo>
                  <a:lnTo>
                    <a:pt x="2" y="78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6" y="54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0" y="46"/>
                  </a:lnTo>
                  <a:lnTo>
                    <a:pt x="6" y="36"/>
                  </a:lnTo>
                  <a:lnTo>
                    <a:pt x="4" y="32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6" y="8"/>
                  </a:lnTo>
                  <a:lnTo>
                    <a:pt x="78" y="20"/>
                  </a:lnTo>
                  <a:lnTo>
                    <a:pt x="88" y="26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82" y="36"/>
                  </a:lnTo>
                  <a:lnTo>
                    <a:pt x="66" y="4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4" y="46"/>
                  </a:lnTo>
                  <a:lnTo>
                    <a:pt x="62" y="48"/>
                  </a:lnTo>
                  <a:lnTo>
                    <a:pt x="78" y="46"/>
                  </a:lnTo>
                  <a:lnTo>
                    <a:pt x="98" y="40"/>
                  </a:lnTo>
                  <a:lnTo>
                    <a:pt x="98" y="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0" name="Freeform 113"/>
            <p:cNvSpPr>
              <a:spLocks/>
            </p:cNvSpPr>
            <p:nvPr/>
          </p:nvSpPr>
          <p:spPr bwMode="auto">
            <a:xfrm>
              <a:off x="5053263" y="-589547"/>
              <a:ext cx="770021" cy="705853"/>
            </a:xfrm>
            <a:custGeom>
              <a:avLst/>
              <a:gdLst/>
              <a:ahLst/>
              <a:cxnLst>
                <a:cxn ang="0">
                  <a:pos x="72" y="88"/>
                </a:cxn>
                <a:cxn ang="0">
                  <a:pos x="72" y="88"/>
                </a:cxn>
                <a:cxn ang="0">
                  <a:pos x="76" y="68"/>
                </a:cxn>
                <a:cxn ang="0">
                  <a:pos x="82" y="48"/>
                </a:cxn>
                <a:cxn ang="0">
                  <a:pos x="92" y="28"/>
                </a:cxn>
                <a:cxn ang="0">
                  <a:pos x="92" y="28"/>
                </a:cxn>
                <a:cxn ang="0">
                  <a:pos x="94" y="24"/>
                </a:cxn>
                <a:cxn ang="0">
                  <a:pos x="96" y="18"/>
                </a:cxn>
                <a:cxn ang="0">
                  <a:pos x="94" y="12"/>
                </a:cxn>
                <a:cxn ang="0">
                  <a:pos x="92" y="8"/>
                </a:cxn>
                <a:cxn ang="0">
                  <a:pos x="88" y="4"/>
                </a:cxn>
                <a:cxn ang="0">
                  <a:pos x="84" y="2"/>
                </a:cxn>
                <a:cxn ang="0">
                  <a:pos x="78" y="0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0" y="2"/>
                </a:cxn>
                <a:cxn ang="0">
                  <a:pos x="50" y="8"/>
                </a:cxn>
                <a:cxn ang="0">
                  <a:pos x="46" y="16"/>
                </a:cxn>
                <a:cxn ang="0">
                  <a:pos x="44" y="18"/>
                </a:cxn>
                <a:cxn ang="0">
                  <a:pos x="44" y="18"/>
                </a:cxn>
                <a:cxn ang="0">
                  <a:pos x="38" y="18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14" y="22"/>
                </a:cxn>
                <a:cxn ang="0">
                  <a:pos x="8" y="26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0" y="40"/>
                </a:cxn>
                <a:cxn ang="0">
                  <a:pos x="0" y="48"/>
                </a:cxn>
                <a:cxn ang="0">
                  <a:pos x="0" y="56"/>
                </a:cxn>
                <a:cxn ang="0">
                  <a:pos x="2" y="64"/>
                </a:cxn>
                <a:cxn ang="0">
                  <a:pos x="8" y="72"/>
                </a:cxn>
                <a:cxn ang="0">
                  <a:pos x="20" y="78"/>
                </a:cxn>
                <a:cxn ang="0">
                  <a:pos x="34" y="84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52" y="86"/>
                </a:cxn>
                <a:cxn ang="0">
                  <a:pos x="48" y="80"/>
                </a:cxn>
                <a:cxn ang="0">
                  <a:pos x="46" y="70"/>
                </a:cxn>
                <a:cxn ang="0">
                  <a:pos x="46" y="62"/>
                </a:cxn>
                <a:cxn ang="0">
                  <a:pos x="48" y="56"/>
                </a:cxn>
                <a:cxn ang="0">
                  <a:pos x="48" y="56"/>
                </a:cxn>
                <a:cxn ang="0">
                  <a:pos x="54" y="68"/>
                </a:cxn>
                <a:cxn ang="0">
                  <a:pos x="62" y="78"/>
                </a:cxn>
                <a:cxn ang="0">
                  <a:pos x="72" y="88"/>
                </a:cxn>
                <a:cxn ang="0">
                  <a:pos x="72" y="88"/>
                </a:cxn>
              </a:cxnLst>
              <a:rect l="0" t="0" r="r" b="b"/>
              <a:pathLst>
                <a:path w="96" h="88">
                  <a:moveTo>
                    <a:pt x="72" y="88"/>
                  </a:moveTo>
                  <a:lnTo>
                    <a:pt x="72" y="88"/>
                  </a:lnTo>
                  <a:lnTo>
                    <a:pt x="76" y="68"/>
                  </a:lnTo>
                  <a:lnTo>
                    <a:pt x="82" y="48"/>
                  </a:lnTo>
                  <a:lnTo>
                    <a:pt x="92" y="28"/>
                  </a:lnTo>
                  <a:lnTo>
                    <a:pt x="92" y="28"/>
                  </a:lnTo>
                  <a:lnTo>
                    <a:pt x="94" y="24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2" y="8"/>
                  </a:lnTo>
                  <a:lnTo>
                    <a:pt x="88" y="4"/>
                  </a:lnTo>
                  <a:lnTo>
                    <a:pt x="84" y="2"/>
                  </a:lnTo>
                  <a:lnTo>
                    <a:pt x="78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2"/>
                  </a:lnTo>
                  <a:lnTo>
                    <a:pt x="50" y="8"/>
                  </a:lnTo>
                  <a:lnTo>
                    <a:pt x="46" y="16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38" y="18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14" y="22"/>
                  </a:lnTo>
                  <a:lnTo>
                    <a:pt x="8" y="26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8" y="72"/>
                  </a:lnTo>
                  <a:lnTo>
                    <a:pt x="20" y="78"/>
                  </a:lnTo>
                  <a:lnTo>
                    <a:pt x="34" y="84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52" y="86"/>
                  </a:lnTo>
                  <a:lnTo>
                    <a:pt x="48" y="80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8" y="56"/>
                  </a:lnTo>
                  <a:lnTo>
                    <a:pt x="48" y="56"/>
                  </a:lnTo>
                  <a:lnTo>
                    <a:pt x="54" y="68"/>
                  </a:lnTo>
                  <a:lnTo>
                    <a:pt x="62" y="78"/>
                  </a:lnTo>
                  <a:lnTo>
                    <a:pt x="72" y="88"/>
                  </a:lnTo>
                  <a:lnTo>
                    <a:pt x="72" y="8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1" name="Freeform 114"/>
            <p:cNvSpPr>
              <a:spLocks/>
            </p:cNvSpPr>
            <p:nvPr/>
          </p:nvSpPr>
          <p:spPr bwMode="auto">
            <a:xfrm>
              <a:off x="5438274" y="212558"/>
              <a:ext cx="192505" cy="176463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6" y="20"/>
                </a:cxn>
                <a:cxn ang="0">
                  <a:pos x="2" y="18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12"/>
                </a:cxn>
                <a:cxn ang="0">
                  <a:pos x="24" y="12"/>
                </a:cxn>
              </a:cxnLst>
              <a:rect l="0" t="0" r="r" b="b"/>
              <a:pathLst>
                <a:path w="24" h="22">
                  <a:moveTo>
                    <a:pt x="24" y="12"/>
                  </a:moveTo>
                  <a:lnTo>
                    <a:pt x="24" y="12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2" name="Freeform 115"/>
            <p:cNvSpPr>
              <a:spLocks/>
            </p:cNvSpPr>
            <p:nvPr/>
          </p:nvSpPr>
          <p:spPr bwMode="auto">
            <a:xfrm>
              <a:off x="8181474" y="2570747"/>
              <a:ext cx="529389" cy="513347"/>
            </a:xfrm>
            <a:custGeom>
              <a:avLst/>
              <a:gdLst/>
              <a:ahLst/>
              <a:cxnLst>
                <a:cxn ang="0">
                  <a:pos x="36" y="64"/>
                </a:cxn>
                <a:cxn ang="0">
                  <a:pos x="36" y="64"/>
                </a:cxn>
                <a:cxn ang="0">
                  <a:pos x="44" y="52"/>
                </a:cxn>
                <a:cxn ang="0">
                  <a:pos x="52" y="40"/>
                </a:cxn>
                <a:cxn ang="0">
                  <a:pos x="62" y="30"/>
                </a:cxn>
                <a:cxn ang="0">
                  <a:pos x="62" y="30"/>
                </a:cxn>
                <a:cxn ang="0">
                  <a:pos x="66" y="22"/>
                </a:cxn>
                <a:cxn ang="0">
                  <a:pos x="66" y="14"/>
                </a:cxn>
                <a:cxn ang="0">
                  <a:pos x="62" y="6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2" y="0"/>
                </a:cxn>
                <a:cxn ang="0">
                  <a:pos x="48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24" y="2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8" y="44"/>
                </a:cxn>
                <a:cxn ang="0">
                  <a:pos x="16" y="54"/>
                </a:cxn>
                <a:cxn ang="0">
                  <a:pos x="26" y="62"/>
                </a:cxn>
                <a:cxn ang="0">
                  <a:pos x="26" y="62"/>
                </a:cxn>
                <a:cxn ang="0">
                  <a:pos x="26" y="54"/>
                </a:cxn>
                <a:cxn ang="0">
                  <a:pos x="26" y="46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6" y="64"/>
                </a:cxn>
                <a:cxn ang="0">
                  <a:pos x="36" y="64"/>
                </a:cxn>
              </a:cxnLst>
              <a:rect l="0" t="0" r="r" b="b"/>
              <a:pathLst>
                <a:path w="66" h="64">
                  <a:moveTo>
                    <a:pt x="36" y="64"/>
                  </a:moveTo>
                  <a:lnTo>
                    <a:pt x="36" y="64"/>
                  </a:lnTo>
                  <a:lnTo>
                    <a:pt x="44" y="52"/>
                  </a:lnTo>
                  <a:lnTo>
                    <a:pt x="52" y="40"/>
                  </a:lnTo>
                  <a:lnTo>
                    <a:pt x="62" y="30"/>
                  </a:lnTo>
                  <a:lnTo>
                    <a:pt x="62" y="30"/>
                  </a:lnTo>
                  <a:lnTo>
                    <a:pt x="66" y="22"/>
                  </a:lnTo>
                  <a:lnTo>
                    <a:pt x="66" y="14"/>
                  </a:lnTo>
                  <a:lnTo>
                    <a:pt x="62" y="6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4" y="2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8" y="44"/>
                  </a:lnTo>
                  <a:lnTo>
                    <a:pt x="16" y="54"/>
                  </a:lnTo>
                  <a:lnTo>
                    <a:pt x="26" y="62"/>
                  </a:lnTo>
                  <a:lnTo>
                    <a:pt x="26" y="62"/>
                  </a:lnTo>
                  <a:lnTo>
                    <a:pt x="26" y="54"/>
                  </a:lnTo>
                  <a:lnTo>
                    <a:pt x="26" y="46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6" y="64"/>
                  </a:lnTo>
                  <a:lnTo>
                    <a:pt x="36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3" name="Freeform 116"/>
            <p:cNvSpPr>
              <a:spLocks/>
            </p:cNvSpPr>
            <p:nvPr/>
          </p:nvSpPr>
          <p:spPr bwMode="auto">
            <a:xfrm>
              <a:off x="7844589" y="2923674"/>
              <a:ext cx="513347" cy="561474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64" y="28"/>
                </a:cxn>
                <a:cxn ang="0">
                  <a:pos x="52" y="22"/>
                </a:cxn>
                <a:cxn ang="0">
                  <a:pos x="42" y="14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4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2" y="46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64"/>
                </a:cxn>
                <a:cxn ang="0">
                  <a:pos x="4" y="64"/>
                </a:cxn>
                <a:cxn ang="0">
                  <a:pos x="8" y="68"/>
                </a:cxn>
                <a:cxn ang="0">
                  <a:pos x="12" y="70"/>
                </a:cxn>
                <a:cxn ang="0">
                  <a:pos x="18" y="70"/>
                </a:cxn>
                <a:cxn ang="0">
                  <a:pos x="24" y="68"/>
                </a:cxn>
                <a:cxn ang="0">
                  <a:pos x="32" y="66"/>
                </a:cxn>
                <a:cxn ang="0">
                  <a:pos x="40" y="60"/>
                </a:cxn>
                <a:cxn ang="0">
                  <a:pos x="50" y="52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52" y="42"/>
                </a:cxn>
                <a:cxn ang="0">
                  <a:pos x="44" y="42"/>
                </a:cxn>
                <a:cxn ang="0">
                  <a:pos x="34" y="40"/>
                </a:cxn>
                <a:cxn ang="0">
                  <a:pos x="34" y="40"/>
                </a:cxn>
                <a:cxn ang="0">
                  <a:pos x="46" y="38"/>
                </a:cxn>
                <a:cxn ang="0">
                  <a:pos x="56" y="34"/>
                </a:cxn>
                <a:cxn ang="0">
                  <a:pos x="64" y="28"/>
                </a:cxn>
                <a:cxn ang="0">
                  <a:pos x="64" y="28"/>
                </a:cxn>
              </a:cxnLst>
              <a:rect l="0" t="0" r="r" b="b"/>
              <a:pathLst>
                <a:path w="64" h="70">
                  <a:moveTo>
                    <a:pt x="64" y="28"/>
                  </a:moveTo>
                  <a:lnTo>
                    <a:pt x="64" y="28"/>
                  </a:lnTo>
                  <a:lnTo>
                    <a:pt x="52" y="22"/>
                  </a:lnTo>
                  <a:lnTo>
                    <a:pt x="42" y="1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8" y="68"/>
                  </a:lnTo>
                  <a:lnTo>
                    <a:pt x="12" y="70"/>
                  </a:lnTo>
                  <a:lnTo>
                    <a:pt x="18" y="70"/>
                  </a:lnTo>
                  <a:lnTo>
                    <a:pt x="24" y="68"/>
                  </a:lnTo>
                  <a:lnTo>
                    <a:pt x="32" y="66"/>
                  </a:lnTo>
                  <a:lnTo>
                    <a:pt x="40" y="60"/>
                  </a:lnTo>
                  <a:lnTo>
                    <a:pt x="50" y="52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52" y="42"/>
                  </a:lnTo>
                  <a:lnTo>
                    <a:pt x="44" y="4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46" y="38"/>
                  </a:lnTo>
                  <a:lnTo>
                    <a:pt x="56" y="34"/>
                  </a:lnTo>
                  <a:lnTo>
                    <a:pt x="64" y="28"/>
                  </a:lnTo>
                  <a:lnTo>
                    <a:pt x="64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4" name="Freeform 117"/>
            <p:cNvSpPr>
              <a:spLocks/>
            </p:cNvSpPr>
            <p:nvPr/>
          </p:nvSpPr>
          <p:spPr bwMode="auto">
            <a:xfrm>
              <a:off x="8149389" y="3244516"/>
              <a:ext cx="529389" cy="529389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4" y="12"/>
                </a:cxn>
                <a:cxn ang="0">
                  <a:pos x="16" y="24"/>
                </a:cxn>
                <a:cxn ang="0">
                  <a:pos x="6" y="34"/>
                </a:cxn>
                <a:cxn ang="0">
                  <a:pos x="6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4" y="5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14" y="64"/>
                </a:cxn>
                <a:cxn ang="0">
                  <a:pos x="18" y="66"/>
                </a:cxn>
                <a:cxn ang="0">
                  <a:pos x="24" y="64"/>
                </a:cxn>
                <a:cxn ang="0">
                  <a:pos x="30" y="58"/>
                </a:cxn>
                <a:cxn ang="0">
                  <a:pos x="30" y="58"/>
                </a:cxn>
                <a:cxn ang="0">
                  <a:pos x="34" y="60"/>
                </a:cxn>
                <a:cxn ang="0">
                  <a:pos x="40" y="64"/>
                </a:cxn>
                <a:cxn ang="0">
                  <a:pos x="50" y="66"/>
                </a:cxn>
                <a:cxn ang="0">
                  <a:pos x="54" y="64"/>
                </a:cxn>
                <a:cxn ang="0">
                  <a:pos x="58" y="62"/>
                </a:cxn>
                <a:cxn ang="0">
                  <a:pos x="58" y="62"/>
                </a:cxn>
                <a:cxn ang="0">
                  <a:pos x="64" y="52"/>
                </a:cxn>
                <a:cxn ang="0">
                  <a:pos x="66" y="46"/>
                </a:cxn>
                <a:cxn ang="0">
                  <a:pos x="66" y="38"/>
                </a:cxn>
                <a:cxn ang="0">
                  <a:pos x="64" y="32"/>
                </a:cxn>
                <a:cxn ang="0">
                  <a:pos x="60" y="22"/>
                </a:cxn>
                <a:cxn ang="0">
                  <a:pos x="52" y="14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4" y="12"/>
                </a:cxn>
                <a:cxn ang="0">
                  <a:pos x="42" y="20"/>
                </a:cxn>
                <a:cxn ang="0">
                  <a:pos x="38" y="30"/>
                </a:cxn>
                <a:cxn ang="0">
                  <a:pos x="38" y="30"/>
                </a:cxn>
                <a:cxn ang="0">
                  <a:pos x="38" y="20"/>
                </a:cxn>
                <a:cxn ang="0">
                  <a:pos x="36" y="1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66" h="66">
                  <a:moveTo>
                    <a:pt x="32" y="0"/>
                  </a:moveTo>
                  <a:lnTo>
                    <a:pt x="32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4" y="5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14" y="64"/>
                  </a:lnTo>
                  <a:lnTo>
                    <a:pt x="18" y="66"/>
                  </a:lnTo>
                  <a:lnTo>
                    <a:pt x="24" y="64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40" y="64"/>
                  </a:lnTo>
                  <a:lnTo>
                    <a:pt x="50" y="66"/>
                  </a:lnTo>
                  <a:lnTo>
                    <a:pt x="54" y="64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4" y="52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64" y="32"/>
                  </a:lnTo>
                  <a:lnTo>
                    <a:pt x="60" y="22"/>
                  </a:lnTo>
                  <a:lnTo>
                    <a:pt x="52" y="14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4" y="12"/>
                  </a:lnTo>
                  <a:lnTo>
                    <a:pt x="4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0"/>
                  </a:lnTo>
                  <a:lnTo>
                    <a:pt x="36" y="10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5" name="Freeform 118"/>
            <p:cNvSpPr>
              <a:spLocks/>
            </p:cNvSpPr>
            <p:nvPr/>
          </p:nvSpPr>
          <p:spPr bwMode="auto">
            <a:xfrm>
              <a:off x="8518358" y="2907632"/>
              <a:ext cx="529389" cy="56147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0" y="34"/>
                </a:cxn>
                <a:cxn ang="0">
                  <a:pos x="10" y="44"/>
                </a:cxn>
                <a:cxn ang="0">
                  <a:pos x="18" y="52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8" y="68"/>
                </a:cxn>
                <a:cxn ang="0">
                  <a:pos x="32" y="70"/>
                </a:cxn>
                <a:cxn ang="0">
                  <a:pos x="40" y="70"/>
                </a:cxn>
                <a:cxn ang="0">
                  <a:pos x="48" y="68"/>
                </a:cxn>
                <a:cxn ang="0">
                  <a:pos x="54" y="62"/>
                </a:cxn>
                <a:cxn ang="0">
                  <a:pos x="54" y="62"/>
                </a:cxn>
                <a:cxn ang="0">
                  <a:pos x="58" y="52"/>
                </a:cxn>
                <a:cxn ang="0">
                  <a:pos x="58" y="46"/>
                </a:cxn>
                <a:cxn ang="0">
                  <a:pos x="54" y="38"/>
                </a:cxn>
                <a:cxn ang="0">
                  <a:pos x="54" y="38"/>
                </a:cxn>
                <a:cxn ang="0">
                  <a:pos x="62" y="28"/>
                </a:cxn>
                <a:cxn ang="0">
                  <a:pos x="66" y="20"/>
                </a:cxn>
                <a:cxn ang="0">
                  <a:pos x="66" y="14"/>
                </a:cxn>
                <a:cxn ang="0">
                  <a:pos x="64" y="10"/>
                </a:cxn>
                <a:cxn ang="0">
                  <a:pos x="64" y="10"/>
                </a:cxn>
                <a:cxn ang="0">
                  <a:pos x="60" y="6"/>
                </a:cxn>
                <a:cxn ang="0">
                  <a:pos x="56" y="2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6" y="2"/>
                </a:cxn>
                <a:cxn ang="0">
                  <a:pos x="28" y="6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6" y="24"/>
                </a:cxn>
                <a:cxn ang="0">
                  <a:pos x="14" y="22"/>
                </a:cxn>
                <a:cxn ang="0">
                  <a:pos x="22" y="2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20" y="30"/>
                </a:cxn>
                <a:cxn ang="0">
                  <a:pos x="10" y="3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66" h="70">
                  <a:moveTo>
                    <a:pt x="0" y="34"/>
                  </a:moveTo>
                  <a:lnTo>
                    <a:pt x="0" y="34"/>
                  </a:lnTo>
                  <a:lnTo>
                    <a:pt x="10" y="44"/>
                  </a:lnTo>
                  <a:lnTo>
                    <a:pt x="18" y="52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8" y="68"/>
                  </a:lnTo>
                  <a:lnTo>
                    <a:pt x="32" y="70"/>
                  </a:lnTo>
                  <a:lnTo>
                    <a:pt x="40" y="70"/>
                  </a:lnTo>
                  <a:lnTo>
                    <a:pt x="48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62" y="28"/>
                  </a:lnTo>
                  <a:lnTo>
                    <a:pt x="66" y="20"/>
                  </a:lnTo>
                  <a:lnTo>
                    <a:pt x="66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60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14" y="22"/>
                  </a:lnTo>
                  <a:lnTo>
                    <a:pt x="22" y="2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0" y="30"/>
                  </a:lnTo>
                  <a:lnTo>
                    <a:pt x="10" y="3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6" name="Freeform 119"/>
            <p:cNvSpPr>
              <a:spLocks/>
            </p:cNvSpPr>
            <p:nvPr/>
          </p:nvSpPr>
          <p:spPr bwMode="auto">
            <a:xfrm>
              <a:off x="8486274" y="2699084"/>
              <a:ext cx="545432" cy="465221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4" y="4"/>
                </a:cxn>
                <a:cxn ang="0">
                  <a:pos x="44" y="8"/>
                </a:cxn>
                <a:cxn ang="0">
                  <a:pos x="32" y="14"/>
                </a:cxn>
                <a:cxn ang="0">
                  <a:pos x="22" y="26"/>
                </a:cxn>
                <a:cxn ang="0">
                  <a:pos x="10" y="40"/>
                </a:cxn>
                <a:cxn ang="0">
                  <a:pos x="0" y="58"/>
                </a:cxn>
                <a:cxn ang="0">
                  <a:pos x="0" y="58"/>
                </a:cxn>
                <a:cxn ang="0">
                  <a:pos x="6" y="50"/>
                </a:cxn>
                <a:cxn ang="0">
                  <a:pos x="22" y="34"/>
                </a:cxn>
                <a:cxn ang="0">
                  <a:pos x="42" y="14"/>
                </a:cxn>
                <a:cxn ang="0">
                  <a:pos x="56" y="6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8" h="58">
                  <a:moveTo>
                    <a:pt x="68" y="0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54" y="4"/>
                  </a:lnTo>
                  <a:lnTo>
                    <a:pt x="44" y="8"/>
                  </a:lnTo>
                  <a:lnTo>
                    <a:pt x="32" y="14"/>
                  </a:lnTo>
                  <a:lnTo>
                    <a:pt x="22" y="26"/>
                  </a:lnTo>
                  <a:lnTo>
                    <a:pt x="10" y="4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6" y="50"/>
                  </a:lnTo>
                  <a:lnTo>
                    <a:pt x="22" y="34"/>
                  </a:lnTo>
                  <a:lnTo>
                    <a:pt x="42" y="14"/>
                  </a:lnTo>
                  <a:lnTo>
                    <a:pt x="56" y="6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7" name="Freeform 120"/>
            <p:cNvSpPr>
              <a:spLocks/>
            </p:cNvSpPr>
            <p:nvPr/>
          </p:nvSpPr>
          <p:spPr bwMode="auto">
            <a:xfrm>
              <a:off x="8454189" y="3180347"/>
              <a:ext cx="352926" cy="625642"/>
            </a:xfrm>
            <a:custGeom>
              <a:avLst/>
              <a:gdLst/>
              <a:ahLst/>
              <a:cxnLst>
                <a:cxn ang="0">
                  <a:pos x="44" y="78"/>
                </a:cxn>
                <a:cxn ang="0">
                  <a:pos x="44" y="78"/>
                </a:cxn>
                <a:cxn ang="0">
                  <a:pos x="44" y="70"/>
                </a:cxn>
                <a:cxn ang="0">
                  <a:pos x="44" y="62"/>
                </a:cxn>
                <a:cxn ang="0">
                  <a:pos x="40" y="50"/>
                </a:cxn>
                <a:cxn ang="0">
                  <a:pos x="36" y="38"/>
                </a:cxn>
                <a:cxn ang="0">
                  <a:pos x="28" y="26"/>
                </a:cxn>
                <a:cxn ang="0">
                  <a:pos x="16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18" y="20"/>
                </a:cxn>
                <a:cxn ang="0">
                  <a:pos x="26" y="32"/>
                </a:cxn>
                <a:cxn ang="0">
                  <a:pos x="34" y="44"/>
                </a:cxn>
                <a:cxn ang="0">
                  <a:pos x="40" y="60"/>
                </a:cxn>
                <a:cxn ang="0">
                  <a:pos x="44" y="78"/>
                </a:cxn>
                <a:cxn ang="0">
                  <a:pos x="44" y="78"/>
                </a:cxn>
              </a:cxnLst>
              <a:rect l="0" t="0" r="r" b="b"/>
              <a:pathLst>
                <a:path w="44" h="78">
                  <a:moveTo>
                    <a:pt x="44" y="78"/>
                  </a:moveTo>
                  <a:lnTo>
                    <a:pt x="44" y="78"/>
                  </a:lnTo>
                  <a:lnTo>
                    <a:pt x="44" y="70"/>
                  </a:lnTo>
                  <a:lnTo>
                    <a:pt x="44" y="62"/>
                  </a:lnTo>
                  <a:lnTo>
                    <a:pt x="40" y="50"/>
                  </a:lnTo>
                  <a:lnTo>
                    <a:pt x="36" y="38"/>
                  </a:lnTo>
                  <a:lnTo>
                    <a:pt x="28" y="26"/>
                  </a:lnTo>
                  <a:lnTo>
                    <a:pt x="16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6"/>
                  </a:lnTo>
                  <a:lnTo>
                    <a:pt x="18" y="20"/>
                  </a:lnTo>
                  <a:lnTo>
                    <a:pt x="26" y="32"/>
                  </a:lnTo>
                  <a:lnTo>
                    <a:pt x="34" y="44"/>
                  </a:lnTo>
                  <a:lnTo>
                    <a:pt x="40" y="60"/>
                  </a:lnTo>
                  <a:lnTo>
                    <a:pt x="44" y="78"/>
                  </a:lnTo>
                  <a:lnTo>
                    <a:pt x="44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8" name="Freeform 121"/>
            <p:cNvSpPr>
              <a:spLocks/>
            </p:cNvSpPr>
            <p:nvPr/>
          </p:nvSpPr>
          <p:spPr bwMode="auto">
            <a:xfrm>
              <a:off x="7828547" y="3164305"/>
              <a:ext cx="593558" cy="513347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8" y="62"/>
                </a:cxn>
                <a:cxn ang="0">
                  <a:pos x="16" y="58"/>
                </a:cxn>
                <a:cxn ang="0">
                  <a:pos x="26" y="52"/>
                </a:cxn>
                <a:cxn ang="0">
                  <a:pos x="38" y="44"/>
                </a:cxn>
                <a:cxn ang="0">
                  <a:pos x="50" y="34"/>
                </a:cxn>
                <a:cxn ang="0">
                  <a:pos x="62" y="20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66" y="8"/>
                </a:cxn>
                <a:cxn ang="0">
                  <a:pos x="50" y="28"/>
                </a:cxn>
                <a:cxn ang="0">
                  <a:pos x="26" y="48"/>
                </a:cxn>
                <a:cxn ang="0">
                  <a:pos x="14" y="58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74" h="64">
                  <a:moveTo>
                    <a:pt x="0" y="64"/>
                  </a:moveTo>
                  <a:lnTo>
                    <a:pt x="0" y="64"/>
                  </a:lnTo>
                  <a:lnTo>
                    <a:pt x="8" y="62"/>
                  </a:lnTo>
                  <a:lnTo>
                    <a:pt x="16" y="58"/>
                  </a:lnTo>
                  <a:lnTo>
                    <a:pt x="26" y="52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2" y="2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6" y="8"/>
                  </a:lnTo>
                  <a:lnTo>
                    <a:pt x="50" y="28"/>
                  </a:lnTo>
                  <a:lnTo>
                    <a:pt x="26" y="48"/>
                  </a:lnTo>
                  <a:lnTo>
                    <a:pt x="14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9" name="Freeform 122"/>
            <p:cNvSpPr>
              <a:spLocks/>
            </p:cNvSpPr>
            <p:nvPr/>
          </p:nvSpPr>
          <p:spPr bwMode="auto">
            <a:xfrm>
              <a:off x="8005011" y="2650958"/>
              <a:ext cx="417095" cy="513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2" y="14"/>
                </a:cxn>
                <a:cxn ang="0">
                  <a:pos x="8" y="24"/>
                </a:cxn>
                <a:cxn ang="0">
                  <a:pos x="14" y="34"/>
                </a:cxn>
                <a:cxn ang="0">
                  <a:pos x="24" y="46"/>
                </a:cxn>
                <a:cxn ang="0">
                  <a:pos x="36" y="54"/>
                </a:cxn>
                <a:cxn ang="0">
                  <a:pos x="52" y="64"/>
                </a:cxn>
                <a:cxn ang="0">
                  <a:pos x="52" y="64"/>
                </a:cxn>
                <a:cxn ang="0">
                  <a:pos x="46" y="58"/>
                </a:cxn>
                <a:cxn ang="0">
                  <a:pos x="30" y="44"/>
                </a:cxn>
                <a:cxn ang="0">
                  <a:pos x="14" y="24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2" h="6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4"/>
                  </a:lnTo>
                  <a:lnTo>
                    <a:pt x="8" y="24"/>
                  </a:lnTo>
                  <a:lnTo>
                    <a:pt x="14" y="34"/>
                  </a:lnTo>
                  <a:lnTo>
                    <a:pt x="24" y="46"/>
                  </a:lnTo>
                  <a:lnTo>
                    <a:pt x="36" y="54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46" y="58"/>
                  </a:lnTo>
                  <a:lnTo>
                    <a:pt x="30" y="44"/>
                  </a:lnTo>
                  <a:lnTo>
                    <a:pt x="14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0" name="Freeform 123"/>
            <p:cNvSpPr>
              <a:spLocks/>
            </p:cNvSpPr>
            <p:nvPr/>
          </p:nvSpPr>
          <p:spPr bwMode="auto">
            <a:xfrm>
              <a:off x="8390021" y="310013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2" y="14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1" name="Freeform 124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2" name="Freeform 125"/>
            <p:cNvSpPr>
              <a:spLocks/>
            </p:cNvSpPr>
            <p:nvPr/>
          </p:nvSpPr>
          <p:spPr bwMode="auto">
            <a:xfrm>
              <a:off x="753979" y="4656221"/>
              <a:ext cx="4443663" cy="3192379"/>
            </a:xfrm>
            <a:custGeom>
              <a:avLst/>
              <a:gdLst/>
              <a:ahLst/>
              <a:cxnLst>
                <a:cxn ang="0">
                  <a:pos x="390" y="356"/>
                </a:cxn>
                <a:cxn ang="0">
                  <a:pos x="308" y="360"/>
                </a:cxn>
                <a:cxn ang="0">
                  <a:pos x="284" y="338"/>
                </a:cxn>
                <a:cxn ang="0">
                  <a:pos x="274" y="310"/>
                </a:cxn>
                <a:cxn ang="0">
                  <a:pos x="284" y="288"/>
                </a:cxn>
                <a:cxn ang="0">
                  <a:pos x="300" y="272"/>
                </a:cxn>
                <a:cxn ang="0">
                  <a:pos x="292" y="246"/>
                </a:cxn>
                <a:cxn ang="0">
                  <a:pos x="280" y="260"/>
                </a:cxn>
                <a:cxn ang="0">
                  <a:pos x="282" y="252"/>
                </a:cxn>
                <a:cxn ang="0">
                  <a:pos x="284" y="232"/>
                </a:cxn>
                <a:cxn ang="0">
                  <a:pos x="250" y="184"/>
                </a:cxn>
                <a:cxn ang="0">
                  <a:pos x="256" y="204"/>
                </a:cxn>
                <a:cxn ang="0">
                  <a:pos x="248" y="230"/>
                </a:cxn>
                <a:cxn ang="0">
                  <a:pos x="244" y="268"/>
                </a:cxn>
                <a:cxn ang="0">
                  <a:pos x="268" y="292"/>
                </a:cxn>
                <a:cxn ang="0">
                  <a:pos x="272" y="326"/>
                </a:cxn>
                <a:cxn ang="0">
                  <a:pos x="290" y="350"/>
                </a:cxn>
                <a:cxn ang="0">
                  <a:pos x="298" y="358"/>
                </a:cxn>
                <a:cxn ang="0">
                  <a:pos x="224" y="336"/>
                </a:cxn>
                <a:cxn ang="0">
                  <a:pos x="156" y="260"/>
                </a:cxn>
                <a:cxn ang="0">
                  <a:pos x="142" y="226"/>
                </a:cxn>
                <a:cxn ang="0">
                  <a:pos x="144" y="174"/>
                </a:cxn>
                <a:cxn ang="0">
                  <a:pos x="164" y="128"/>
                </a:cxn>
                <a:cxn ang="0">
                  <a:pos x="202" y="96"/>
                </a:cxn>
                <a:cxn ang="0">
                  <a:pos x="214" y="90"/>
                </a:cxn>
                <a:cxn ang="0">
                  <a:pos x="172" y="114"/>
                </a:cxn>
                <a:cxn ang="0">
                  <a:pos x="142" y="130"/>
                </a:cxn>
                <a:cxn ang="0">
                  <a:pos x="140" y="96"/>
                </a:cxn>
                <a:cxn ang="0">
                  <a:pos x="158" y="60"/>
                </a:cxn>
                <a:cxn ang="0">
                  <a:pos x="176" y="26"/>
                </a:cxn>
                <a:cxn ang="0">
                  <a:pos x="182" y="0"/>
                </a:cxn>
                <a:cxn ang="0">
                  <a:pos x="156" y="38"/>
                </a:cxn>
                <a:cxn ang="0">
                  <a:pos x="138" y="66"/>
                </a:cxn>
                <a:cxn ang="0">
                  <a:pos x="134" y="68"/>
                </a:cxn>
                <a:cxn ang="0">
                  <a:pos x="152" y="32"/>
                </a:cxn>
                <a:cxn ang="0">
                  <a:pos x="132" y="46"/>
                </a:cxn>
                <a:cxn ang="0">
                  <a:pos x="114" y="82"/>
                </a:cxn>
                <a:cxn ang="0">
                  <a:pos x="114" y="112"/>
                </a:cxn>
                <a:cxn ang="0">
                  <a:pos x="136" y="148"/>
                </a:cxn>
                <a:cxn ang="0">
                  <a:pos x="132" y="194"/>
                </a:cxn>
                <a:cxn ang="0">
                  <a:pos x="140" y="254"/>
                </a:cxn>
                <a:cxn ang="0">
                  <a:pos x="164" y="296"/>
                </a:cxn>
                <a:cxn ang="0">
                  <a:pos x="116" y="290"/>
                </a:cxn>
                <a:cxn ang="0">
                  <a:pos x="96" y="278"/>
                </a:cxn>
                <a:cxn ang="0">
                  <a:pos x="74" y="274"/>
                </a:cxn>
                <a:cxn ang="0">
                  <a:pos x="68" y="284"/>
                </a:cxn>
                <a:cxn ang="0">
                  <a:pos x="74" y="298"/>
                </a:cxn>
                <a:cxn ang="0">
                  <a:pos x="54" y="290"/>
                </a:cxn>
                <a:cxn ang="0">
                  <a:pos x="32" y="298"/>
                </a:cxn>
                <a:cxn ang="0">
                  <a:pos x="4" y="322"/>
                </a:cxn>
                <a:cxn ang="0">
                  <a:pos x="36" y="322"/>
                </a:cxn>
                <a:cxn ang="0">
                  <a:pos x="66" y="332"/>
                </a:cxn>
                <a:cxn ang="0">
                  <a:pos x="104" y="316"/>
                </a:cxn>
                <a:cxn ang="0">
                  <a:pos x="126" y="294"/>
                </a:cxn>
                <a:cxn ang="0">
                  <a:pos x="170" y="306"/>
                </a:cxn>
                <a:cxn ang="0">
                  <a:pos x="208" y="338"/>
                </a:cxn>
                <a:cxn ang="0">
                  <a:pos x="282" y="370"/>
                </a:cxn>
                <a:cxn ang="0">
                  <a:pos x="316" y="374"/>
                </a:cxn>
                <a:cxn ang="0">
                  <a:pos x="448" y="376"/>
                </a:cxn>
                <a:cxn ang="0">
                  <a:pos x="554" y="398"/>
                </a:cxn>
                <a:cxn ang="0">
                  <a:pos x="522" y="378"/>
                </a:cxn>
                <a:cxn ang="0">
                  <a:pos x="444" y="356"/>
                </a:cxn>
              </a:cxnLst>
              <a:rect l="0" t="0" r="r" b="b"/>
              <a:pathLst>
                <a:path w="554" h="398">
                  <a:moveTo>
                    <a:pt x="444" y="356"/>
                  </a:moveTo>
                  <a:lnTo>
                    <a:pt x="444" y="356"/>
                  </a:lnTo>
                  <a:lnTo>
                    <a:pt x="418" y="356"/>
                  </a:lnTo>
                  <a:lnTo>
                    <a:pt x="390" y="356"/>
                  </a:lnTo>
                  <a:lnTo>
                    <a:pt x="336" y="358"/>
                  </a:lnTo>
                  <a:lnTo>
                    <a:pt x="336" y="358"/>
                  </a:lnTo>
                  <a:lnTo>
                    <a:pt x="308" y="360"/>
                  </a:lnTo>
                  <a:lnTo>
                    <a:pt x="308" y="360"/>
                  </a:lnTo>
                  <a:lnTo>
                    <a:pt x="302" y="354"/>
                  </a:lnTo>
                  <a:lnTo>
                    <a:pt x="302" y="354"/>
                  </a:lnTo>
                  <a:lnTo>
                    <a:pt x="292" y="348"/>
                  </a:lnTo>
                  <a:lnTo>
                    <a:pt x="284" y="338"/>
                  </a:lnTo>
                  <a:lnTo>
                    <a:pt x="284" y="338"/>
                  </a:lnTo>
                  <a:lnTo>
                    <a:pt x="280" y="332"/>
                  </a:lnTo>
                  <a:lnTo>
                    <a:pt x="276" y="324"/>
                  </a:lnTo>
                  <a:lnTo>
                    <a:pt x="274" y="310"/>
                  </a:lnTo>
                  <a:lnTo>
                    <a:pt x="274" y="310"/>
                  </a:lnTo>
                  <a:lnTo>
                    <a:pt x="274" y="292"/>
                  </a:lnTo>
                  <a:lnTo>
                    <a:pt x="274" y="292"/>
                  </a:lnTo>
                  <a:lnTo>
                    <a:pt x="284" y="288"/>
                  </a:lnTo>
                  <a:lnTo>
                    <a:pt x="294" y="282"/>
                  </a:lnTo>
                  <a:lnTo>
                    <a:pt x="294" y="282"/>
                  </a:lnTo>
                  <a:lnTo>
                    <a:pt x="298" y="276"/>
                  </a:lnTo>
                  <a:lnTo>
                    <a:pt x="300" y="272"/>
                  </a:lnTo>
                  <a:lnTo>
                    <a:pt x="300" y="266"/>
                  </a:lnTo>
                  <a:lnTo>
                    <a:pt x="300" y="260"/>
                  </a:lnTo>
                  <a:lnTo>
                    <a:pt x="294" y="250"/>
                  </a:lnTo>
                  <a:lnTo>
                    <a:pt x="292" y="246"/>
                  </a:lnTo>
                  <a:lnTo>
                    <a:pt x="292" y="246"/>
                  </a:lnTo>
                  <a:lnTo>
                    <a:pt x="288" y="254"/>
                  </a:lnTo>
                  <a:lnTo>
                    <a:pt x="284" y="258"/>
                  </a:lnTo>
                  <a:lnTo>
                    <a:pt x="280" y="260"/>
                  </a:lnTo>
                  <a:lnTo>
                    <a:pt x="276" y="260"/>
                  </a:lnTo>
                  <a:lnTo>
                    <a:pt x="276" y="260"/>
                  </a:lnTo>
                  <a:lnTo>
                    <a:pt x="278" y="258"/>
                  </a:lnTo>
                  <a:lnTo>
                    <a:pt x="282" y="252"/>
                  </a:lnTo>
                  <a:lnTo>
                    <a:pt x="284" y="244"/>
                  </a:lnTo>
                  <a:lnTo>
                    <a:pt x="284" y="238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2" y="224"/>
                  </a:lnTo>
                  <a:lnTo>
                    <a:pt x="276" y="216"/>
                  </a:lnTo>
                  <a:lnTo>
                    <a:pt x="266" y="202"/>
                  </a:lnTo>
                  <a:lnTo>
                    <a:pt x="250" y="184"/>
                  </a:lnTo>
                  <a:lnTo>
                    <a:pt x="250" y="184"/>
                  </a:lnTo>
                  <a:lnTo>
                    <a:pt x="252" y="186"/>
                  </a:lnTo>
                  <a:lnTo>
                    <a:pt x="256" y="196"/>
                  </a:lnTo>
                  <a:lnTo>
                    <a:pt x="256" y="204"/>
                  </a:lnTo>
                  <a:lnTo>
                    <a:pt x="256" y="212"/>
                  </a:lnTo>
                  <a:lnTo>
                    <a:pt x="252" y="220"/>
                  </a:lnTo>
                  <a:lnTo>
                    <a:pt x="248" y="230"/>
                  </a:lnTo>
                  <a:lnTo>
                    <a:pt x="248" y="230"/>
                  </a:lnTo>
                  <a:lnTo>
                    <a:pt x="244" y="238"/>
                  </a:lnTo>
                  <a:lnTo>
                    <a:pt x="242" y="248"/>
                  </a:lnTo>
                  <a:lnTo>
                    <a:pt x="242" y="258"/>
                  </a:lnTo>
                  <a:lnTo>
                    <a:pt x="244" y="268"/>
                  </a:lnTo>
                  <a:lnTo>
                    <a:pt x="248" y="276"/>
                  </a:lnTo>
                  <a:lnTo>
                    <a:pt x="254" y="284"/>
                  </a:lnTo>
                  <a:lnTo>
                    <a:pt x="260" y="290"/>
                  </a:lnTo>
                  <a:lnTo>
                    <a:pt x="268" y="292"/>
                  </a:lnTo>
                  <a:lnTo>
                    <a:pt x="268" y="292"/>
                  </a:lnTo>
                  <a:lnTo>
                    <a:pt x="270" y="310"/>
                  </a:lnTo>
                  <a:lnTo>
                    <a:pt x="270" y="310"/>
                  </a:lnTo>
                  <a:lnTo>
                    <a:pt x="272" y="326"/>
                  </a:lnTo>
                  <a:lnTo>
                    <a:pt x="276" y="334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0" y="350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98" y="358"/>
                  </a:lnTo>
                  <a:lnTo>
                    <a:pt x="280" y="356"/>
                  </a:lnTo>
                  <a:lnTo>
                    <a:pt x="262" y="352"/>
                  </a:lnTo>
                  <a:lnTo>
                    <a:pt x="244" y="346"/>
                  </a:lnTo>
                  <a:lnTo>
                    <a:pt x="224" y="336"/>
                  </a:lnTo>
                  <a:lnTo>
                    <a:pt x="206" y="324"/>
                  </a:lnTo>
                  <a:lnTo>
                    <a:pt x="188" y="306"/>
                  </a:lnTo>
                  <a:lnTo>
                    <a:pt x="172" y="286"/>
                  </a:lnTo>
                  <a:lnTo>
                    <a:pt x="156" y="260"/>
                  </a:lnTo>
                  <a:lnTo>
                    <a:pt x="156" y="260"/>
                  </a:lnTo>
                  <a:lnTo>
                    <a:pt x="150" y="248"/>
                  </a:lnTo>
                  <a:lnTo>
                    <a:pt x="146" y="238"/>
                  </a:lnTo>
                  <a:lnTo>
                    <a:pt x="142" y="226"/>
                  </a:lnTo>
                  <a:lnTo>
                    <a:pt x="142" y="212"/>
                  </a:lnTo>
                  <a:lnTo>
                    <a:pt x="142" y="200"/>
                  </a:lnTo>
                  <a:lnTo>
                    <a:pt x="142" y="188"/>
                  </a:lnTo>
                  <a:lnTo>
                    <a:pt x="144" y="174"/>
                  </a:lnTo>
                  <a:lnTo>
                    <a:pt x="148" y="162"/>
                  </a:lnTo>
                  <a:lnTo>
                    <a:pt x="152" y="150"/>
                  </a:lnTo>
                  <a:lnTo>
                    <a:pt x="158" y="140"/>
                  </a:lnTo>
                  <a:lnTo>
                    <a:pt x="164" y="128"/>
                  </a:lnTo>
                  <a:lnTo>
                    <a:pt x="172" y="118"/>
                  </a:lnTo>
                  <a:lnTo>
                    <a:pt x="182" y="110"/>
                  </a:lnTo>
                  <a:lnTo>
                    <a:pt x="192" y="102"/>
                  </a:lnTo>
                  <a:lnTo>
                    <a:pt x="202" y="96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6" y="90"/>
                  </a:lnTo>
                  <a:lnTo>
                    <a:pt x="214" y="90"/>
                  </a:lnTo>
                  <a:lnTo>
                    <a:pt x="210" y="90"/>
                  </a:lnTo>
                  <a:lnTo>
                    <a:pt x="210" y="90"/>
                  </a:lnTo>
                  <a:lnTo>
                    <a:pt x="190" y="100"/>
                  </a:lnTo>
                  <a:lnTo>
                    <a:pt x="172" y="114"/>
                  </a:lnTo>
                  <a:lnTo>
                    <a:pt x="156" y="130"/>
                  </a:lnTo>
                  <a:lnTo>
                    <a:pt x="146" y="148"/>
                  </a:lnTo>
                  <a:lnTo>
                    <a:pt x="146" y="148"/>
                  </a:lnTo>
                  <a:lnTo>
                    <a:pt x="142" y="130"/>
                  </a:lnTo>
                  <a:lnTo>
                    <a:pt x="140" y="116"/>
                  </a:lnTo>
                  <a:lnTo>
                    <a:pt x="140" y="104"/>
                  </a:lnTo>
                  <a:lnTo>
                    <a:pt x="140" y="104"/>
                  </a:lnTo>
                  <a:lnTo>
                    <a:pt x="140" y="96"/>
                  </a:lnTo>
                  <a:lnTo>
                    <a:pt x="142" y="88"/>
                  </a:lnTo>
                  <a:lnTo>
                    <a:pt x="148" y="74"/>
                  </a:lnTo>
                  <a:lnTo>
                    <a:pt x="154" y="64"/>
                  </a:lnTo>
                  <a:lnTo>
                    <a:pt x="158" y="60"/>
                  </a:lnTo>
                  <a:lnTo>
                    <a:pt x="158" y="60"/>
                  </a:lnTo>
                  <a:lnTo>
                    <a:pt x="166" y="48"/>
                  </a:lnTo>
                  <a:lnTo>
                    <a:pt x="172" y="36"/>
                  </a:lnTo>
                  <a:lnTo>
                    <a:pt x="176" y="26"/>
                  </a:lnTo>
                  <a:lnTo>
                    <a:pt x="180" y="18"/>
                  </a:lnTo>
                  <a:lnTo>
                    <a:pt x="182" y="4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78" y="14"/>
                  </a:lnTo>
                  <a:lnTo>
                    <a:pt x="172" y="24"/>
                  </a:lnTo>
                  <a:lnTo>
                    <a:pt x="164" y="32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0" y="46"/>
                  </a:lnTo>
                  <a:lnTo>
                    <a:pt x="144" y="52"/>
                  </a:lnTo>
                  <a:lnTo>
                    <a:pt x="138" y="66"/>
                  </a:lnTo>
                  <a:lnTo>
                    <a:pt x="134" y="76"/>
                  </a:lnTo>
                  <a:lnTo>
                    <a:pt x="134" y="80"/>
                  </a:lnTo>
                  <a:lnTo>
                    <a:pt x="134" y="80"/>
                  </a:lnTo>
                  <a:lnTo>
                    <a:pt x="134" y="68"/>
                  </a:lnTo>
                  <a:lnTo>
                    <a:pt x="136" y="58"/>
                  </a:lnTo>
                  <a:lnTo>
                    <a:pt x="140" y="48"/>
                  </a:lnTo>
                  <a:lnTo>
                    <a:pt x="144" y="42"/>
                  </a:lnTo>
                  <a:lnTo>
                    <a:pt x="152" y="32"/>
                  </a:lnTo>
                  <a:lnTo>
                    <a:pt x="156" y="28"/>
                  </a:lnTo>
                  <a:lnTo>
                    <a:pt x="156" y="28"/>
                  </a:lnTo>
                  <a:lnTo>
                    <a:pt x="142" y="36"/>
                  </a:lnTo>
                  <a:lnTo>
                    <a:pt x="132" y="46"/>
                  </a:lnTo>
                  <a:lnTo>
                    <a:pt x="126" y="54"/>
                  </a:lnTo>
                  <a:lnTo>
                    <a:pt x="120" y="64"/>
                  </a:lnTo>
                  <a:lnTo>
                    <a:pt x="116" y="72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98"/>
                  </a:lnTo>
                  <a:lnTo>
                    <a:pt x="112" y="98"/>
                  </a:lnTo>
                  <a:lnTo>
                    <a:pt x="114" y="112"/>
                  </a:lnTo>
                  <a:lnTo>
                    <a:pt x="118" y="122"/>
                  </a:lnTo>
                  <a:lnTo>
                    <a:pt x="122" y="130"/>
                  </a:lnTo>
                  <a:lnTo>
                    <a:pt x="126" y="138"/>
                  </a:lnTo>
                  <a:lnTo>
                    <a:pt x="136" y="148"/>
                  </a:lnTo>
                  <a:lnTo>
                    <a:pt x="144" y="152"/>
                  </a:lnTo>
                  <a:lnTo>
                    <a:pt x="144" y="152"/>
                  </a:lnTo>
                  <a:lnTo>
                    <a:pt x="136" y="172"/>
                  </a:lnTo>
                  <a:lnTo>
                    <a:pt x="132" y="194"/>
                  </a:lnTo>
                  <a:lnTo>
                    <a:pt x="132" y="214"/>
                  </a:lnTo>
                  <a:lnTo>
                    <a:pt x="134" y="236"/>
                  </a:lnTo>
                  <a:lnTo>
                    <a:pt x="134" y="236"/>
                  </a:lnTo>
                  <a:lnTo>
                    <a:pt x="140" y="254"/>
                  </a:lnTo>
                  <a:lnTo>
                    <a:pt x="146" y="268"/>
                  </a:lnTo>
                  <a:lnTo>
                    <a:pt x="154" y="284"/>
                  </a:lnTo>
                  <a:lnTo>
                    <a:pt x="164" y="296"/>
                  </a:lnTo>
                  <a:lnTo>
                    <a:pt x="164" y="296"/>
                  </a:lnTo>
                  <a:lnTo>
                    <a:pt x="144" y="292"/>
                  </a:lnTo>
                  <a:lnTo>
                    <a:pt x="126" y="290"/>
                  </a:lnTo>
                  <a:lnTo>
                    <a:pt x="126" y="290"/>
                  </a:lnTo>
                  <a:lnTo>
                    <a:pt x="116" y="290"/>
                  </a:lnTo>
                  <a:lnTo>
                    <a:pt x="104" y="292"/>
                  </a:lnTo>
                  <a:lnTo>
                    <a:pt x="104" y="292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2" y="274"/>
                  </a:lnTo>
                  <a:lnTo>
                    <a:pt x="86" y="272"/>
                  </a:lnTo>
                  <a:lnTo>
                    <a:pt x="80" y="272"/>
                  </a:lnTo>
                  <a:lnTo>
                    <a:pt x="74" y="274"/>
                  </a:lnTo>
                  <a:lnTo>
                    <a:pt x="66" y="278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8" y="284"/>
                  </a:lnTo>
                  <a:lnTo>
                    <a:pt x="74" y="290"/>
                  </a:lnTo>
                  <a:lnTo>
                    <a:pt x="74" y="294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2" y="296"/>
                  </a:lnTo>
                  <a:lnTo>
                    <a:pt x="68" y="292"/>
                  </a:lnTo>
                  <a:lnTo>
                    <a:pt x="58" y="290"/>
                  </a:lnTo>
                  <a:lnTo>
                    <a:pt x="54" y="290"/>
                  </a:lnTo>
                  <a:lnTo>
                    <a:pt x="48" y="290"/>
                  </a:lnTo>
                  <a:lnTo>
                    <a:pt x="48" y="290"/>
                  </a:lnTo>
                  <a:lnTo>
                    <a:pt x="40" y="294"/>
                  </a:lnTo>
                  <a:lnTo>
                    <a:pt x="32" y="298"/>
                  </a:lnTo>
                  <a:lnTo>
                    <a:pt x="18" y="310"/>
                  </a:lnTo>
                  <a:lnTo>
                    <a:pt x="0" y="324"/>
                  </a:lnTo>
                  <a:lnTo>
                    <a:pt x="0" y="324"/>
                  </a:lnTo>
                  <a:lnTo>
                    <a:pt x="4" y="322"/>
                  </a:lnTo>
                  <a:lnTo>
                    <a:pt x="14" y="320"/>
                  </a:lnTo>
                  <a:lnTo>
                    <a:pt x="20" y="318"/>
                  </a:lnTo>
                  <a:lnTo>
                    <a:pt x="28" y="320"/>
                  </a:lnTo>
                  <a:lnTo>
                    <a:pt x="36" y="322"/>
                  </a:lnTo>
                  <a:lnTo>
                    <a:pt x="46" y="328"/>
                  </a:lnTo>
                  <a:lnTo>
                    <a:pt x="46" y="328"/>
                  </a:lnTo>
                  <a:lnTo>
                    <a:pt x="56" y="332"/>
                  </a:lnTo>
                  <a:lnTo>
                    <a:pt x="66" y="332"/>
                  </a:lnTo>
                  <a:lnTo>
                    <a:pt x="78" y="332"/>
                  </a:lnTo>
                  <a:lnTo>
                    <a:pt x="88" y="328"/>
                  </a:lnTo>
                  <a:lnTo>
                    <a:pt x="96" y="324"/>
                  </a:lnTo>
                  <a:lnTo>
                    <a:pt x="104" y="316"/>
                  </a:lnTo>
                  <a:lnTo>
                    <a:pt x="106" y="306"/>
                  </a:lnTo>
                  <a:lnTo>
                    <a:pt x="106" y="296"/>
                  </a:lnTo>
                  <a:lnTo>
                    <a:pt x="106" y="296"/>
                  </a:lnTo>
                  <a:lnTo>
                    <a:pt x="126" y="294"/>
                  </a:lnTo>
                  <a:lnTo>
                    <a:pt x="126" y="294"/>
                  </a:lnTo>
                  <a:lnTo>
                    <a:pt x="136" y="294"/>
                  </a:lnTo>
                  <a:lnTo>
                    <a:pt x="148" y="296"/>
                  </a:lnTo>
                  <a:lnTo>
                    <a:pt x="170" y="306"/>
                  </a:lnTo>
                  <a:lnTo>
                    <a:pt x="170" y="306"/>
                  </a:lnTo>
                  <a:lnTo>
                    <a:pt x="182" y="318"/>
                  </a:lnTo>
                  <a:lnTo>
                    <a:pt x="194" y="328"/>
                  </a:lnTo>
                  <a:lnTo>
                    <a:pt x="208" y="338"/>
                  </a:lnTo>
                  <a:lnTo>
                    <a:pt x="222" y="346"/>
                  </a:lnTo>
                  <a:lnTo>
                    <a:pt x="252" y="360"/>
                  </a:lnTo>
                  <a:lnTo>
                    <a:pt x="282" y="370"/>
                  </a:lnTo>
                  <a:lnTo>
                    <a:pt x="282" y="370"/>
                  </a:lnTo>
                  <a:lnTo>
                    <a:pt x="298" y="372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16" y="374"/>
                  </a:lnTo>
                  <a:lnTo>
                    <a:pt x="366" y="374"/>
                  </a:lnTo>
                  <a:lnTo>
                    <a:pt x="420" y="374"/>
                  </a:lnTo>
                  <a:lnTo>
                    <a:pt x="448" y="376"/>
                  </a:lnTo>
                  <a:lnTo>
                    <a:pt x="474" y="382"/>
                  </a:lnTo>
                  <a:lnTo>
                    <a:pt x="500" y="388"/>
                  </a:lnTo>
                  <a:lnTo>
                    <a:pt x="522" y="398"/>
                  </a:lnTo>
                  <a:lnTo>
                    <a:pt x="554" y="398"/>
                  </a:lnTo>
                  <a:lnTo>
                    <a:pt x="554" y="398"/>
                  </a:lnTo>
                  <a:lnTo>
                    <a:pt x="544" y="392"/>
                  </a:lnTo>
                  <a:lnTo>
                    <a:pt x="544" y="392"/>
                  </a:lnTo>
                  <a:lnTo>
                    <a:pt x="522" y="378"/>
                  </a:lnTo>
                  <a:lnTo>
                    <a:pt x="498" y="366"/>
                  </a:lnTo>
                  <a:lnTo>
                    <a:pt x="472" y="360"/>
                  </a:lnTo>
                  <a:lnTo>
                    <a:pt x="444" y="356"/>
                  </a:lnTo>
                  <a:lnTo>
                    <a:pt x="444" y="35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Freeform 126"/>
            <p:cNvSpPr>
              <a:spLocks/>
            </p:cNvSpPr>
            <p:nvPr/>
          </p:nvSpPr>
          <p:spPr bwMode="auto">
            <a:xfrm>
              <a:off x="8470232" y="-1295400"/>
              <a:ext cx="433137" cy="866274"/>
            </a:xfrm>
            <a:custGeom>
              <a:avLst/>
              <a:gdLst/>
              <a:ahLst/>
              <a:cxnLst>
                <a:cxn ang="0">
                  <a:pos x="54" y="108"/>
                </a:cxn>
                <a:cxn ang="0">
                  <a:pos x="54" y="108"/>
                </a:cxn>
                <a:cxn ang="0">
                  <a:pos x="54" y="92"/>
                </a:cxn>
                <a:cxn ang="0">
                  <a:pos x="54" y="76"/>
                </a:cxn>
                <a:cxn ang="0">
                  <a:pos x="50" y="60"/>
                </a:cxn>
                <a:cxn ang="0">
                  <a:pos x="46" y="46"/>
                </a:cxn>
                <a:cxn ang="0">
                  <a:pos x="38" y="34"/>
                </a:cxn>
                <a:cxn ang="0">
                  <a:pos x="30" y="22"/>
                </a:cxn>
                <a:cxn ang="0">
                  <a:pos x="22" y="1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18" y="12"/>
                </a:cxn>
                <a:cxn ang="0">
                  <a:pos x="24" y="20"/>
                </a:cxn>
                <a:cxn ang="0">
                  <a:pos x="36" y="36"/>
                </a:cxn>
                <a:cxn ang="0">
                  <a:pos x="44" y="54"/>
                </a:cxn>
                <a:cxn ang="0">
                  <a:pos x="50" y="70"/>
                </a:cxn>
                <a:cxn ang="0">
                  <a:pos x="52" y="86"/>
                </a:cxn>
                <a:cxn ang="0">
                  <a:pos x="54" y="98"/>
                </a:cxn>
                <a:cxn ang="0">
                  <a:pos x="54" y="108"/>
                </a:cxn>
                <a:cxn ang="0">
                  <a:pos x="54" y="108"/>
                </a:cxn>
              </a:cxnLst>
              <a:rect l="0" t="0" r="r" b="b"/>
              <a:pathLst>
                <a:path w="54" h="108">
                  <a:moveTo>
                    <a:pt x="54" y="108"/>
                  </a:moveTo>
                  <a:lnTo>
                    <a:pt x="54" y="108"/>
                  </a:lnTo>
                  <a:lnTo>
                    <a:pt x="54" y="92"/>
                  </a:lnTo>
                  <a:lnTo>
                    <a:pt x="54" y="76"/>
                  </a:lnTo>
                  <a:lnTo>
                    <a:pt x="50" y="60"/>
                  </a:lnTo>
                  <a:lnTo>
                    <a:pt x="46" y="46"/>
                  </a:lnTo>
                  <a:lnTo>
                    <a:pt x="38" y="34"/>
                  </a:lnTo>
                  <a:lnTo>
                    <a:pt x="30" y="22"/>
                  </a:lnTo>
                  <a:lnTo>
                    <a:pt x="22" y="1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18" y="12"/>
                  </a:lnTo>
                  <a:lnTo>
                    <a:pt x="24" y="20"/>
                  </a:lnTo>
                  <a:lnTo>
                    <a:pt x="36" y="36"/>
                  </a:lnTo>
                  <a:lnTo>
                    <a:pt x="44" y="54"/>
                  </a:lnTo>
                  <a:lnTo>
                    <a:pt x="50" y="70"/>
                  </a:lnTo>
                  <a:lnTo>
                    <a:pt x="52" y="86"/>
                  </a:lnTo>
                  <a:lnTo>
                    <a:pt x="54" y="98"/>
                  </a:lnTo>
                  <a:lnTo>
                    <a:pt x="54" y="108"/>
                  </a:lnTo>
                  <a:lnTo>
                    <a:pt x="54" y="10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Freeform 127"/>
            <p:cNvSpPr>
              <a:spLocks/>
            </p:cNvSpPr>
            <p:nvPr/>
          </p:nvSpPr>
          <p:spPr bwMode="auto">
            <a:xfrm>
              <a:off x="2614863" y="-1295400"/>
              <a:ext cx="4668253" cy="1684421"/>
            </a:xfrm>
            <a:custGeom>
              <a:avLst/>
              <a:gdLst/>
              <a:ahLst/>
              <a:cxnLst>
                <a:cxn ang="0">
                  <a:pos x="116" y="88"/>
                </a:cxn>
                <a:cxn ang="0">
                  <a:pos x="126" y="118"/>
                </a:cxn>
                <a:cxn ang="0">
                  <a:pos x="120" y="156"/>
                </a:cxn>
                <a:cxn ang="0">
                  <a:pos x="102" y="188"/>
                </a:cxn>
                <a:cxn ang="0">
                  <a:pos x="64" y="206"/>
                </a:cxn>
                <a:cxn ang="0">
                  <a:pos x="26" y="192"/>
                </a:cxn>
                <a:cxn ang="0">
                  <a:pos x="8" y="168"/>
                </a:cxn>
                <a:cxn ang="0">
                  <a:pos x="10" y="138"/>
                </a:cxn>
                <a:cxn ang="0">
                  <a:pos x="20" y="126"/>
                </a:cxn>
                <a:cxn ang="0">
                  <a:pos x="42" y="124"/>
                </a:cxn>
                <a:cxn ang="0">
                  <a:pos x="70" y="134"/>
                </a:cxn>
                <a:cxn ang="0">
                  <a:pos x="82" y="154"/>
                </a:cxn>
                <a:cxn ang="0">
                  <a:pos x="82" y="168"/>
                </a:cxn>
                <a:cxn ang="0">
                  <a:pos x="70" y="172"/>
                </a:cxn>
                <a:cxn ang="0">
                  <a:pos x="52" y="164"/>
                </a:cxn>
                <a:cxn ang="0">
                  <a:pos x="50" y="144"/>
                </a:cxn>
                <a:cxn ang="0">
                  <a:pos x="50" y="142"/>
                </a:cxn>
                <a:cxn ang="0">
                  <a:pos x="50" y="170"/>
                </a:cxn>
                <a:cxn ang="0">
                  <a:pos x="58" y="178"/>
                </a:cxn>
                <a:cxn ang="0">
                  <a:pos x="76" y="176"/>
                </a:cxn>
                <a:cxn ang="0">
                  <a:pos x="86" y="168"/>
                </a:cxn>
                <a:cxn ang="0">
                  <a:pos x="88" y="152"/>
                </a:cxn>
                <a:cxn ang="0">
                  <a:pos x="78" y="136"/>
                </a:cxn>
                <a:cxn ang="0">
                  <a:pos x="58" y="122"/>
                </a:cxn>
                <a:cxn ang="0">
                  <a:pos x="24" y="118"/>
                </a:cxn>
                <a:cxn ang="0">
                  <a:pos x="0" y="144"/>
                </a:cxn>
                <a:cxn ang="0">
                  <a:pos x="0" y="160"/>
                </a:cxn>
                <a:cxn ang="0">
                  <a:pos x="24" y="198"/>
                </a:cxn>
                <a:cxn ang="0">
                  <a:pos x="52" y="210"/>
                </a:cxn>
                <a:cxn ang="0">
                  <a:pos x="80" y="206"/>
                </a:cxn>
                <a:cxn ang="0">
                  <a:pos x="120" y="170"/>
                </a:cxn>
                <a:cxn ang="0">
                  <a:pos x="132" y="142"/>
                </a:cxn>
                <a:cxn ang="0">
                  <a:pos x="134" y="104"/>
                </a:cxn>
                <a:cxn ang="0">
                  <a:pos x="120" y="74"/>
                </a:cxn>
                <a:cxn ang="0">
                  <a:pos x="180" y="102"/>
                </a:cxn>
                <a:cxn ang="0">
                  <a:pos x="262" y="114"/>
                </a:cxn>
                <a:cxn ang="0">
                  <a:pos x="316" y="106"/>
                </a:cxn>
                <a:cxn ang="0">
                  <a:pos x="370" y="86"/>
                </a:cxn>
                <a:cxn ang="0">
                  <a:pos x="398" y="68"/>
                </a:cxn>
                <a:cxn ang="0">
                  <a:pos x="426" y="40"/>
                </a:cxn>
                <a:cxn ang="0">
                  <a:pos x="464" y="52"/>
                </a:cxn>
                <a:cxn ang="0">
                  <a:pos x="490" y="48"/>
                </a:cxn>
                <a:cxn ang="0">
                  <a:pos x="542" y="22"/>
                </a:cxn>
                <a:cxn ang="0">
                  <a:pos x="568" y="0"/>
                </a:cxn>
                <a:cxn ang="0">
                  <a:pos x="510" y="30"/>
                </a:cxn>
                <a:cxn ang="0">
                  <a:pos x="482" y="42"/>
                </a:cxn>
                <a:cxn ang="0">
                  <a:pos x="452" y="42"/>
                </a:cxn>
                <a:cxn ang="0">
                  <a:pos x="432" y="32"/>
                </a:cxn>
                <a:cxn ang="0">
                  <a:pos x="438" y="0"/>
                </a:cxn>
                <a:cxn ang="0">
                  <a:pos x="406" y="46"/>
                </a:cxn>
                <a:cxn ang="0">
                  <a:pos x="344" y="86"/>
                </a:cxn>
                <a:cxn ang="0">
                  <a:pos x="272" y="100"/>
                </a:cxn>
                <a:cxn ang="0">
                  <a:pos x="200" y="94"/>
                </a:cxn>
                <a:cxn ang="0">
                  <a:pos x="138" y="74"/>
                </a:cxn>
                <a:cxn ang="0">
                  <a:pos x="108" y="56"/>
                </a:cxn>
                <a:cxn ang="0">
                  <a:pos x="106" y="56"/>
                </a:cxn>
                <a:cxn ang="0">
                  <a:pos x="40" y="0"/>
                </a:cxn>
                <a:cxn ang="0">
                  <a:pos x="40" y="16"/>
                </a:cxn>
                <a:cxn ang="0">
                  <a:pos x="98" y="62"/>
                </a:cxn>
              </a:cxnLst>
              <a:rect l="0" t="0" r="r" b="b"/>
              <a:pathLst>
                <a:path w="582" h="210">
                  <a:moveTo>
                    <a:pt x="98" y="62"/>
                  </a:moveTo>
                  <a:lnTo>
                    <a:pt x="98" y="62"/>
                  </a:lnTo>
                  <a:lnTo>
                    <a:pt x="116" y="88"/>
                  </a:lnTo>
                  <a:lnTo>
                    <a:pt x="122" y="104"/>
                  </a:lnTo>
                  <a:lnTo>
                    <a:pt x="126" y="118"/>
                  </a:lnTo>
                  <a:lnTo>
                    <a:pt x="126" y="118"/>
                  </a:lnTo>
                  <a:lnTo>
                    <a:pt x="126" y="128"/>
                  </a:lnTo>
                  <a:lnTo>
                    <a:pt x="126" y="138"/>
                  </a:lnTo>
                  <a:lnTo>
                    <a:pt x="120" y="156"/>
                  </a:lnTo>
                  <a:lnTo>
                    <a:pt x="112" y="172"/>
                  </a:lnTo>
                  <a:lnTo>
                    <a:pt x="102" y="188"/>
                  </a:lnTo>
                  <a:lnTo>
                    <a:pt x="102" y="188"/>
                  </a:lnTo>
                  <a:lnTo>
                    <a:pt x="90" y="198"/>
                  </a:lnTo>
                  <a:lnTo>
                    <a:pt x="76" y="204"/>
                  </a:lnTo>
                  <a:lnTo>
                    <a:pt x="64" y="206"/>
                  </a:lnTo>
                  <a:lnTo>
                    <a:pt x="50" y="204"/>
                  </a:lnTo>
                  <a:lnTo>
                    <a:pt x="38" y="200"/>
                  </a:lnTo>
                  <a:lnTo>
                    <a:pt x="26" y="192"/>
                  </a:lnTo>
                  <a:lnTo>
                    <a:pt x="16" y="182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58"/>
                  </a:lnTo>
                  <a:lnTo>
                    <a:pt x="6" y="148"/>
                  </a:lnTo>
                  <a:lnTo>
                    <a:pt x="10" y="138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20" y="126"/>
                  </a:lnTo>
                  <a:lnTo>
                    <a:pt x="26" y="122"/>
                  </a:lnTo>
                  <a:lnTo>
                    <a:pt x="34" y="122"/>
                  </a:lnTo>
                  <a:lnTo>
                    <a:pt x="42" y="124"/>
                  </a:lnTo>
                  <a:lnTo>
                    <a:pt x="58" y="128"/>
                  </a:lnTo>
                  <a:lnTo>
                    <a:pt x="70" y="134"/>
                  </a:lnTo>
                  <a:lnTo>
                    <a:pt x="70" y="134"/>
                  </a:lnTo>
                  <a:lnTo>
                    <a:pt x="76" y="140"/>
                  </a:lnTo>
                  <a:lnTo>
                    <a:pt x="80" y="146"/>
                  </a:lnTo>
                  <a:lnTo>
                    <a:pt x="82" y="154"/>
                  </a:lnTo>
                  <a:lnTo>
                    <a:pt x="82" y="162"/>
                  </a:lnTo>
                  <a:lnTo>
                    <a:pt x="82" y="162"/>
                  </a:lnTo>
                  <a:lnTo>
                    <a:pt x="82" y="168"/>
                  </a:lnTo>
                  <a:lnTo>
                    <a:pt x="78" y="170"/>
                  </a:lnTo>
                  <a:lnTo>
                    <a:pt x="74" y="172"/>
                  </a:lnTo>
                  <a:lnTo>
                    <a:pt x="70" y="172"/>
                  </a:lnTo>
                  <a:lnTo>
                    <a:pt x="60" y="170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50" y="158"/>
                  </a:lnTo>
                  <a:lnTo>
                    <a:pt x="50" y="152"/>
                  </a:lnTo>
                  <a:lnTo>
                    <a:pt x="50" y="144"/>
                  </a:lnTo>
                  <a:lnTo>
                    <a:pt x="52" y="138"/>
                  </a:lnTo>
                  <a:lnTo>
                    <a:pt x="52" y="138"/>
                  </a:lnTo>
                  <a:lnTo>
                    <a:pt x="50" y="142"/>
                  </a:lnTo>
                  <a:lnTo>
                    <a:pt x="48" y="152"/>
                  </a:lnTo>
                  <a:lnTo>
                    <a:pt x="48" y="164"/>
                  </a:lnTo>
                  <a:lnTo>
                    <a:pt x="50" y="170"/>
                  </a:lnTo>
                  <a:lnTo>
                    <a:pt x="54" y="174"/>
                  </a:lnTo>
                  <a:lnTo>
                    <a:pt x="54" y="174"/>
                  </a:lnTo>
                  <a:lnTo>
                    <a:pt x="58" y="178"/>
                  </a:lnTo>
                  <a:lnTo>
                    <a:pt x="64" y="178"/>
                  </a:lnTo>
                  <a:lnTo>
                    <a:pt x="70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82" y="174"/>
                  </a:lnTo>
                  <a:lnTo>
                    <a:pt x="86" y="168"/>
                  </a:lnTo>
                  <a:lnTo>
                    <a:pt x="88" y="164"/>
                  </a:lnTo>
                  <a:lnTo>
                    <a:pt x="88" y="158"/>
                  </a:lnTo>
                  <a:lnTo>
                    <a:pt x="88" y="152"/>
                  </a:lnTo>
                  <a:lnTo>
                    <a:pt x="86" y="146"/>
                  </a:lnTo>
                  <a:lnTo>
                    <a:pt x="84" y="142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68" y="128"/>
                  </a:lnTo>
                  <a:lnTo>
                    <a:pt x="58" y="122"/>
                  </a:lnTo>
                  <a:lnTo>
                    <a:pt x="46" y="118"/>
                  </a:lnTo>
                  <a:lnTo>
                    <a:pt x="34" y="118"/>
                  </a:lnTo>
                  <a:lnTo>
                    <a:pt x="24" y="118"/>
                  </a:lnTo>
                  <a:lnTo>
                    <a:pt x="14" y="124"/>
                  </a:lnTo>
                  <a:lnTo>
                    <a:pt x="6" y="132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6" y="174"/>
                  </a:lnTo>
                  <a:lnTo>
                    <a:pt x="14" y="188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38" y="206"/>
                  </a:lnTo>
                  <a:lnTo>
                    <a:pt x="52" y="210"/>
                  </a:lnTo>
                  <a:lnTo>
                    <a:pt x="66" y="210"/>
                  </a:lnTo>
                  <a:lnTo>
                    <a:pt x="80" y="206"/>
                  </a:lnTo>
                  <a:lnTo>
                    <a:pt x="80" y="206"/>
                  </a:lnTo>
                  <a:lnTo>
                    <a:pt x="96" y="198"/>
                  </a:lnTo>
                  <a:lnTo>
                    <a:pt x="108" y="186"/>
                  </a:lnTo>
                  <a:lnTo>
                    <a:pt x="120" y="170"/>
                  </a:lnTo>
                  <a:lnTo>
                    <a:pt x="128" y="154"/>
                  </a:lnTo>
                  <a:lnTo>
                    <a:pt x="128" y="154"/>
                  </a:lnTo>
                  <a:lnTo>
                    <a:pt x="132" y="142"/>
                  </a:lnTo>
                  <a:lnTo>
                    <a:pt x="136" y="128"/>
                  </a:lnTo>
                  <a:lnTo>
                    <a:pt x="136" y="116"/>
                  </a:lnTo>
                  <a:lnTo>
                    <a:pt x="134" y="104"/>
                  </a:lnTo>
                  <a:lnTo>
                    <a:pt x="134" y="104"/>
                  </a:lnTo>
                  <a:lnTo>
                    <a:pt x="128" y="90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48" y="90"/>
                  </a:lnTo>
                  <a:lnTo>
                    <a:pt x="180" y="102"/>
                  </a:lnTo>
                  <a:lnTo>
                    <a:pt x="212" y="110"/>
                  </a:lnTo>
                  <a:lnTo>
                    <a:pt x="246" y="114"/>
                  </a:lnTo>
                  <a:lnTo>
                    <a:pt x="262" y="114"/>
                  </a:lnTo>
                  <a:lnTo>
                    <a:pt x="280" y="112"/>
                  </a:lnTo>
                  <a:lnTo>
                    <a:pt x="298" y="110"/>
                  </a:lnTo>
                  <a:lnTo>
                    <a:pt x="316" y="106"/>
                  </a:lnTo>
                  <a:lnTo>
                    <a:pt x="332" y="102"/>
                  </a:lnTo>
                  <a:lnTo>
                    <a:pt x="352" y="94"/>
                  </a:lnTo>
                  <a:lnTo>
                    <a:pt x="370" y="86"/>
                  </a:lnTo>
                  <a:lnTo>
                    <a:pt x="388" y="76"/>
                  </a:lnTo>
                  <a:lnTo>
                    <a:pt x="388" y="76"/>
                  </a:lnTo>
                  <a:lnTo>
                    <a:pt x="398" y="68"/>
                  </a:lnTo>
                  <a:lnTo>
                    <a:pt x="408" y="58"/>
                  </a:lnTo>
                  <a:lnTo>
                    <a:pt x="426" y="40"/>
                  </a:lnTo>
                  <a:lnTo>
                    <a:pt x="426" y="40"/>
                  </a:lnTo>
                  <a:lnTo>
                    <a:pt x="446" y="48"/>
                  </a:lnTo>
                  <a:lnTo>
                    <a:pt x="454" y="50"/>
                  </a:lnTo>
                  <a:lnTo>
                    <a:pt x="464" y="52"/>
                  </a:lnTo>
                  <a:lnTo>
                    <a:pt x="464" y="52"/>
                  </a:lnTo>
                  <a:lnTo>
                    <a:pt x="482" y="50"/>
                  </a:lnTo>
                  <a:lnTo>
                    <a:pt x="490" y="48"/>
                  </a:lnTo>
                  <a:lnTo>
                    <a:pt x="498" y="46"/>
                  </a:lnTo>
                  <a:lnTo>
                    <a:pt x="498" y="46"/>
                  </a:lnTo>
                  <a:lnTo>
                    <a:pt x="542" y="22"/>
                  </a:lnTo>
                  <a:lnTo>
                    <a:pt x="582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6" y="0"/>
                  </a:lnTo>
                  <a:lnTo>
                    <a:pt x="566" y="0"/>
                  </a:lnTo>
                  <a:lnTo>
                    <a:pt x="510" y="30"/>
                  </a:lnTo>
                  <a:lnTo>
                    <a:pt x="510" y="30"/>
                  </a:lnTo>
                  <a:lnTo>
                    <a:pt x="496" y="38"/>
                  </a:lnTo>
                  <a:lnTo>
                    <a:pt x="482" y="42"/>
                  </a:lnTo>
                  <a:lnTo>
                    <a:pt x="470" y="44"/>
                  </a:lnTo>
                  <a:lnTo>
                    <a:pt x="460" y="44"/>
                  </a:lnTo>
                  <a:lnTo>
                    <a:pt x="452" y="42"/>
                  </a:lnTo>
                  <a:lnTo>
                    <a:pt x="444" y="38"/>
                  </a:lnTo>
                  <a:lnTo>
                    <a:pt x="432" y="32"/>
                  </a:lnTo>
                  <a:lnTo>
                    <a:pt x="432" y="32"/>
                  </a:lnTo>
                  <a:lnTo>
                    <a:pt x="442" y="16"/>
                  </a:lnTo>
                  <a:lnTo>
                    <a:pt x="450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24" y="26"/>
                  </a:lnTo>
                  <a:lnTo>
                    <a:pt x="406" y="46"/>
                  </a:lnTo>
                  <a:lnTo>
                    <a:pt x="388" y="64"/>
                  </a:lnTo>
                  <a:lnTo>
                    <a:pt x="366" y="76"/>
                  </a:lnTo>
                  <a:lnTo>
                    <a:pt x="344" y="86"/>
                  </a:lnTo>
                  <a:lnTo>
                    <a:pt x="320" y="94"/>
                  </a:lnTo>
                  <a:lnTo>
                    <a:pt x="296" y="98"/>
                  </a:lnTo>
                  <a:lnTo>
                    <a:pt x="272" y="100"/>
                  </a:lnTo>
                  <a:lnTo>
                    <a:pt x="248" y="100"/>
                  </a:lnTo>
                  <a:lnTo>
                    <a:pt x="224" y="98"/>
                  </a:lnTo>
                  <a:lnTo>
                    <a:pt x="200" y="94"/>
                  </a:lnTo>
                  <a:lnTo>
                    <a:pt x="178" y="88"/>
                  </a:lnTo>
                  <a:lnTo>
                    <a:pt x="158" y="82"/>
                  </a:lnTo>
                  <a:lnTo>
                    <a:pt x="138" y="74"/>
                  </a:lnTo>
                  <a:lnTo>
                    <a:pt x="122" y="6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8" y="5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72" y="30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40" y="16"/>
                  </a:lnTo>
                  <a:lnTo>
                    <a:pt x="58" y="32"/>
                  </a:lnTo>
                  <a:lnTo>
                    <a:pt x="78" y="48"/>
                  </a:lnTo>
                  <a:lnTo>
                    <a:pt x="98" y="62"/>
                  </a:lnTo>
                  <a:lnTo>
                    <a:pt x="98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5" name="Freeform 128"/>
            <p:cNvSpPr>
              <a:spLocks/>
            </p:cNvSpPr>
            <p:nvPr/>
          </p:nvSpPr>
          <p:spPr bwMode="auto">
            <a:xfrm>
              <a:off x="946484" y="1367589"/>
              <a:ext cx="497305" cy="49730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48"/>
                </a:cxn>
                <a:cxn ang="0">
                  <a:pos x="8" y="50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36" y="62"/>
                </a:cxn>
                <a:cxn ang="0">
                  <a:pos x="42" y="62"/>
                </a:cxn>
                <a:cxn ang="0">
                  <a:pos x="48" y="60"/>
                </a:cxn>
                <a:cxn ang="0">
                  <a:pos x="5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62" y="48"/>
                </a:cxn>
                <a:cxn ang="0">
                  <a:pos x="62" y="44"/>
                </a:cxn>
                <a:cxn ang="0">
                  <a:pos x="62" y="44"/>
                </a:cxn>
                <a:cxn ang="0">
                  <a:pos x="60" y="38"/>
                </a:cxn>
                <a:cxn ang="0">
                  <a:pos x="56" y="34"/>
                </a:cxn>
                <a:cxn ang="0">
                  <a:pos x="52" y="30"/>
                </a:cxn>
                <a:cxn ang="0">
                  <a:pos x="52" y="30"/>
                </a:cxn>
                <a:cxn ang="0">
                  <a:pos x="54" y="28"/>
                </a:cxn>
                <a:cxn ang="0">
                  <a:pos x="56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6" y="8"/>
                </a:cxn>
                <a:cxn ang="0">
                  <a:pos x="50" y="4"/>
                </a:cxn>
                <a:cxn ang="0">
                  <a:pos x="50" y="4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0"/>
                </a:cxn>
                <a:cxn ang="0">
                  <a:pos x="20" y="4"/>
                </a:cxn>
                <a:cxn ang="0">
                  <a:pos x="14" y="12"/>
                </a:cxn>
                <a:cxn ang="0">
                  <a:pos x="8" y="2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0" y="34"/>
                </a:cxn>
                <a:cxn ang="0">
                  <a:pos x="18" y="32"/>
                </a:cxn>
                <a:cxn ang="0">
                  <a:pos x="22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18" y="34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62" h="62">
                  <a:moveTo>
                    <a:pt x="0" y="48"/>
                  </a:moveTo>
                  <a:lnTo>
                    <a:pt x="0" y="48"/>
                  </a:lnTo>
                  <a:lnTo>
                    <a:pt x="8" y="50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36" y="62"/>
                  </a:lnTo>
                  <a:lnTo>
                    <a:pt x="42" y="62"/>
                  </a:lnTo>
                  <a:lnTo>
                    <a:pt x="48" y="60"/>
                  </a:lnTo>
                  <a:lnTo>
                    <a:pt x="52" y="58"/>
                  </a:lnTo>
                  <a:lnTo>
                    <a:pt x="58" y="56"/>
                  </a:lnTo>
                  <a:lnTo>
                    <a:pt x="60" y="52"/>
                  </a:lnTo>
                  <a:lnTo>
                    <a:pt x="62" y="48"/>
                  </a:lnTo>
                  <a:lnTo>
                    <a:pt x="62" y="44"/>
                  </a:lnTo>
                  <a:lnTo>
                    <a:pt x="62" y="44"/>
                  </a:lnTo>
                  <a:lnTo>
                    <a:pt x="60" y="38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6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6" y="8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0" y="4"/>
                  </a:lnTo>
                  <a:lnTo>
                    <a:pt x="14" y="12"/>
                  </a:lnTo>
                  <a:lnTo>
                    <a:pt x="8" y="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0" y="34"/>
                  </a:lnTo>
                  <a:lnTo>
                    <a:pt x="18" y="32"/>
                  </a:lnTo>
                  <a:lnTo>
                    <a:pt x="22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18" y="3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6" name="Freeform 129"/>
            <p:cNvSpPr>
              <a:spLocks/>
            </p:cNvSpPr>
            <p:nvPr/>
          </p:nvSpPr>
          <p:spPr bwMode="auto">
            <a:xfrm>
              <a:off x="866274" y="1800726"/>
              <a:ext cx="449179" cy="545432"/>
            </a:xfrm>
            <a:custGeom>
              <a:avLst/>
              <a:gdLst/>
              <a:ahLst/>
              <a:cxnLst>
                <a:cxn ang="0">
                  <a:pos x="54" y="30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54" y="40"/>
                </a:cxn>
                <a:cxn ang="0">
                  <a:pos x="50" y="44"/>
                </a:cxn>
                <a:cxn ang="0">
                  <a:pos x="46" y="48"/>
                </a:cxn>
                <a:cxn ang="0">
                  <a:pos x="38" y="50"/>
                </a:cxn>
                <a:cxn ang="0">
                  <a:pos x="36" y="48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2" y="50"/>
                </a:cxn>
                <a:cxn ang="0">
                  <a:pos x="32" y="56"/>
                </a:cxn>
                <a:cxn ang="0">
                  <a:pos x="30" y="60"/>
                </a:cxn>
                <a:cxn ang="0">
                  <a:pos x="28" y="64"/>
                </a:cxn>
                <a:cxn ang="0">
                  <a:pos x="24" y="66"/>
                </a:cxn>
                <a:cxn ang="0">
                  <a:pos x="18" y="68"/>
                </a:cxn>
                <a:cxn ang="0">
                  <a:pos x="18" y="68"/>
                </a:cxn>
                <a:cxn ang="0">
                  <a:pos x="14" y="68"/>
                </a:cxn>
                <a:cxn ang="0">
                  <a:pos x="8" y="66"/>
                </a:cxn>
                <a:cxn ang="0">
                  <a:pos x="6" y="64"/>
                </a:cxn>
                <a:cxn ang="0">
                  <a:pos x="4" y="60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6" y="22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2" y="12"/>
                </a:cxn>
                <a:cxn ang="0">
                  <a:pos x="20" y="2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2" y="20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4" y="2"/>
                </a:cxn>
                <a:cxn ang="0">
                  <a:pos x="28" y="6"/>
                </a:cxn>
                <a:cxn ang="0">
                  <a:pos x="38" y="10"/>
                </a:cxn>
                <a:cxn ang="0">
                  <a:pos x="46" y="14"/>
                </a:cxn>
                <a:cxn ang="0">
                  <a:pos x="52" y="22"/>
                </a:cxn>
                <a:cxn ang="0">
                  <a:pos x="54" y="30"/>
                </a:cxn>
                <a:cxn ang="0">
                  <a:pos x="54" y="30"/>
                </a:cxn>
              </a:cxnLst>
              <a:rect l="0" t="0" r="r" b="b"/>
              <a:pathLst>
                <a:path w="56" h="68">
                  <a:moveTo>
                    <a:pt x="54" y="30"/>
                  </a:moveTo>
                  <a:lnTo>
                    <a:pt x="54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6" y="48"/>
                  </a:lnTo>
                  <a:lnTo>
                    <a:pt x="38" y="50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2" y="50"/>
                  </a:lnTo>
                  <a:lnTo>
                    <a:pt x="32" y="56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4" y="66"/>
                  </a:lnTo>
                  <a:lnTo>
                    <a:pt x="18" y="68"/>
                  </a:lnTo>
                  <a:lnTo>
                    <a:pt x="18" y="68"/>
                  </a:lnTo>
                  <a:lnTo>
                    <a:pt x="14" y="68"/>
                  </a:lnTo>
                  <a:lnTo>
                    <a:pt x="8" y="66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6" y="22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12"/>
                  </a:lnTo>
                  <a:lnTo>
                    <a:pt x="20" y="2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2" y="20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14" y="2"/>
                  </a:lnTo>
                  <a:lnTo>
                    <a:pt x="28" y="6"/>
                  </a:lnTo>
                  <a:lnTo>
                    <a:pt x="38" y="10"/>
                  </a:lnTo>
                  <a:lnTo>
                    <a:pt x="46" y="14"/>
                  </a:lnTo>
                  <a:lnTo>
                    <a:pt x="52" y="2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7" name="Freeform 130"/>
            <p:cNvSpPr>
              <a:spLocks/>
            </p:cNvSpPr>
            <p:nvPr/>
          </p:nvSpPr>
          <p:spPr bwMode="auto">
            <a:xfrm>
              <a:off x="368968" y="1816768"/>
              <a:ext cx="481263" cy="497305"/>
            </a:xfrm>
            <a:custGeom>
              <a:avLst/>
              <a:gdLst/>
              <a:ahLst/>
              <a:cxnLst>
                <a:cxn ang="0">
                  <a:pos x="56" y="6"/>
                </a:cxn>
                <a:cxn ang="0">
                  <a:pos x="56" y="6"/>
                </a:cxn>
                <a:cxn ang="0">
                  <a:pos x="58" y="16"/>
                </a:cxn>
                <a:cxn ang="0">
                  <a:pos x="60" y="26"/>
                </a:cxn>
                <a:cxn ang="0">
                  <a:pos x="58" y="42"/>
                </a:cxn>
                <a:cxn ang="0">
                  <a:pos x="58" y="42"/>
                </a:cxn>
                <a:cxn ang="0">
                  <a:pos x="54" y="52"/>
                </a:cxn>
                <a:cxn ang="0">
                  <a:pos x="48" y="60"/>
                </a:cxn>
                <a:cxn ang="0">
                  <a:pos x="44" y="62"/>
                </a:cxn>
                <a:cxn ang="0">
                  <a:pos x="40" y="62"/>
                </a:cxn>
                <a:cxn ang="0">
                  <a:pos x="36" y="62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24" y="56"/>
                </a:cxn>
                <a:cxn ang="0">
                  <a:pos x="20" y="50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18" y="44"/>
                </a:cxn>
                <a:cxn ang="0">
                  <a:pos x="10" y="44"/>
                </a:cxn>
                <a:cxn ang="0">
                  <a:pos x="4" y="40"/>
                </a:cxn>
                <a:cxn ang="0">
                  <a:pos x="2" y="3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2" y="10"/>
                </a:cxn>
                <a:cxn ang="0">
                  <a:pos x="20" y="8"/>
                </a:cxn>
                <a:cxn ang="0">
                  <a:pos x="38" y="6"/>
                </a:cxn>
                <a:cxn ang="0">
                  <a:pos x="44" y="4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10"/>
                </a:cxn>
                <a:cxn ang="0">
                  <a:pos x="44" y="1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44" y="22"/>
                </a:cxn>
                <a:cxn ang="0">
                  <a:pos x="50" y="16"/>
                </a:cxn>
                <a:cxn ang="0">
                  <a:pos x="56" y="6"/>
                </a:cxn>
                <a:cxn ang="0">
                  <a:pos x="56" y="6"/>
                </a:cxn>
              </a:cxnLst>
              <a:rect l="0" t="0" r="r" b="b"/>
              <a:pathLst>
                <a:path w="60" h="62">
                  <a:moveTo>
                    <a:pt x="56" y="6"/>
                  </a:moveTo>
                  <a:lnTo>
                    <a:pt x="56" y="6"/>
                  </a:lnTo>
                  <a:lnTo>
                    <a:pt x="58" y="16"/>
                  </a:lnTo>
                  <a:lnTo>
                    <a:pt x="60" y="26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4" y="52"/>
                  </a:lnTo>
                  <a:lnTo>
                    <a:pt x="48" y="60"/>
                  </a:lnTo>
                  <a:lnTo>
                    <a:pt x="44" y="62"/>
                  </a:lnTo>
                  <a:lnTo>
                    <a:pt x="40" y="62"/>
                  </a:lnTo>
                  <a:lnTo>
                    <a:pt x="36" y="62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6"/>
                  </a:lnTo>
                  <a:lnTo>
                    <a:pt x="20" y="50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8" y="44"/>
                  </a:lnTo>
                  <a:lnTo>
                    <a:pt x="10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2" y="10"/>
                  </a:lnTo>
                  <a:lnTo>
                    <a:pt x="20" y="8"/>
                  </a:lnTo>
                  <a:lnTo>
                    <a:pt x="38" y="6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10"/>
                  </a:lnTo>
                  <a:lnTo>
                    <a:pt x="44" y="1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0" y="16"/>
                  </a:lnTo>
                  <a:lnTo>
                    <a:pt x="56" y="6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8" name="Freeform 131"/>
            <p:cNvSpPr>
              <a:spLocks/>
            </p:cNvSpPr>
            <p:nvPr/>
          </p:nvSpPr>
          <p:spPr bwMode="auto">
            <a:xfrm>
              <a:off x="208547" y="1335505"/>
              <a:ext cx="545432" cy="545432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48"/>
                </a:cxn>
                <a:cxn ang="0">
                  <a:pos x="58" y="52"/>
                </a:cxn>
                <a:cxn ang="0">
                  <a:pos x="48" y="60"/>
                </a:cxn>
                <a:cxn ang="0">
                  <a:pos x="40" y="64"/>
                </a:cxn>
                <a:cxn ang="0">
                  <a:pos x="32" y="66"/>
                </a:cxn>
                <a:cxn ang="0">
                  <a:pos x="24" y="68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10" y="62"/>
                </a:cxn>
                <a:cxn ang="0">
                  <a:pos x="4" y="58"/>
                </a:cxn>
                <a:cxn ang="0">
                  <a:pos x="2" y="54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2" y="36"/>
                </a:cxn>
                <a:cxn ang="0">
                  <a:pos x="6" y="32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26"/>
                </a:cxn>
                <a:cxn ang="0">
                  <a:pos x="10" y="20"/>
                </a:cxn>
                <a:cxn ang="0">
                  <a:pos x="10" y="16"/>
                </a:cxn>
                <a:cxn ang="0">
                  <a:pos x="12" y="10"/>
                </a:cxn>
                <a:cxn ang="0">
                  <a:pos x="14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28" y="0"/>
                </a:cxn>
                <a:cxn ang="0">
                  <a:pos x="34" y="2"/>
                </a:cxn>
                <a:cxn ang="0">
                  <a:pos x="40" y="6"/>
                </a:cxn>
                <a:cxn ang="0">
                  <a:pos x="46" y="12"/>
                </a:cxn>
                <a:cxn ang="0">
                  <a:pos x="54" y="28"/>
                </a:cxn>
                <a:cxn ang="0">
                  <a:pos x="60" y="34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54" y="40"/>
                </a:cxn>
                <a:cxn ang="0">
                  <a:pos x="44" y="40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50" y="46"/>
                </a:cxn>
                <a:cxn ang="0">
                  <a:pos x="64" y="48"/>
                </a:cxn>
                <a:cxn ang="0">
                  <a:pos x="64" y="48"/>
                </a:cxn>
              </a:cxnLst>
              <a:rect l="0" t="0" r="r" b="b"/>
              <a:pathLst>
                <a:path w="68" h="68">
                  <a:moveTo>
                    <a:pt x="64" y="48"/>
                  </a:moveTo>
                  <a:lnTo>
                    <a:pt x="64" y="48"/>
                  </a:lnTo>
                  <a:lnTo>
                    <a:pt x="58" y="52"/>
                  </a:lnTo>
                  <a:lnTo>
                    <a:pt x="48" y="60"/>
                  </a:lnTo>
                  <a:lnTo>
                    <a:pt x="40" y="64"/>
                  </a:lnTo>
                  <a:lnTo>
                    <a:pt x="32" y="66"/>
                  </a:lnTo>
                  <a:lnTo>
                    <a:pt x="24" y="68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10" y="62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2" y="36"/>
                  </a:lnTo>
                  <a:lnTo>
                    <a:pt x="6" y="32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26"/>
                  </a:lnTo>
                  <a:lnTo>
                    <a:pt x="10" y="20"/>
                  </a:lnTo>
                  <a:lnTo>
                    <a:pt x="10" y="16"/>
                  </a:lnTo>
                  <a:lnTo>
                    <a:pt x="12" y="10"/>
                  </a:lnTo>
                  <a:lnTo>
                    <a:pt x="14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4" y="28"/>
                  </a:lnTo>
                  <a:lnTo>
                    <a:pt x="60" y="34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54" y="40"/>
                  </a:lnTo>
                  <a:lnTo>
                    <a:pt x="44" y="40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64" y="48"/>
                  </a:lnTo>
                  <a:lnTo>
                    <a:pt x="64" y="4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9" name="Freeform 132"/>
            <p:cNvSpPr>
              <a:spLocks/>
            </p:cNvSpPr>
            <p:nvPr/>
          </p:nvSpPr>
          <p:spPr bwMode="auto">
            <a:xfrm>
              <a:off x="625642" y="1094874"/>
              <a:ext cx="513347" cy="529389"/>
            </a:xfrm>
            <a:custGeom>
              <a:avLst/>
              <a:gdLst/>
              <a:ahLst/>
              <a:cxnLst>
                <a:cxn ang="0">
                  <a:pos x="38" y="66"/>
                </a:cxn>
                <a:cxn ang="0">
                  <a:pos x="38" y="66"/>
                </a:cxn>
                <a:cxn ang="0">
                  <a:pos x="44" y="52"/>
                </a:cxn>
                <a:cxn ang="0">
                  <a:pos x="50" y="40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4" y="22"/>
                </a:cxn>
                <a:cxn ang="0">
                  <a:pos x="64" y="14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0" y="2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24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36"/>
                </a:cxn>
                <a:cxn ang="0">
                  <a:pos x="8" y="44"/>
                </a:cxn>
                <a:cxn ang="0">
                  <a:pos x="16" y="52"/>
                </a:cxn>
                <a:cxn ang="0">
                  <a:pos x="26" y="60"/>
                </a:cxn>
                <a:cxn ang="0">
                  <a:pos x="26" y="60"/>
                </a:cxn>
                <a:cxn ang="0">
                  <a:pos x="26" y="54"/>
                </a:cxn>
                <a:cxn ang="0">
                  <a:pos x="26" y="44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30" y="46"/>
                </a:cxn>
                <a:cxn ang="0">
                  <a:pos x="32" y="56"/>
                </a:cxn>
                <a:cxn ang="0">
                  <a:pos x="38" y="66"/>
                </a:cxn>
                <a:cxn ang="0">
                  <a:pos x="38" y="66"/>
                </a:cxn>
              </a:cxnLst>
              <a:rect l="0" t="0" r="r" b="b"/>
              <a:pathLst>
                <a:path w="64" h="66">
                  <a:moveTo>
                    <a:pt x="38" y="66"/>
                  </a:moveTo>
                  <a:lnTo>
                    <a:pt x="38" y="66"/>
                  </a:lnTo>
                  <a:lnTo>
                    <a:pt x="44" y="52"/>
                  </a:lnTo>
                  <a:lnTo>
                    <a:pt x="50" y="40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4" y="22"/>
                  </a:lnTo>
                  <a:lnTo>
                    <a:pt x="64" y="14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36"/>
                  </a:lnTo>
                  <a:lnTo>
                    <a:pt x="8" y="44"/>
                  </a:lnTo>
                  <a:lnTo>
                    <a:pt x="16" y="52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26" y="54"/>
                  </a:lnTo>
                  <a:lnTo>
                    <a:pt x="26" y="4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30" y="46"/>
                  </a:lnTo>
                  <a:lnTo>
                    <a:pt x="32" y="56"/>
                  </a:lnTo>
                  <a:lnTo>
                    <a:pt x="38" y="66"/>
                  </a:lnTo>
                  <a:lnTo>
                    <a:pt x="3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0" name="Freeform 133"/>
            <p:cNvSpPr>
              <a:spLocks/>
            </p:cNvSpPr>
            <p:nvPr/>
          </p:nvSpPr>
          <p:spPr bwMode="auto">
            <a:xfrm>
              <a:off x="770021" y="1656347"/>
              <a:ext cx="112295" cy="128337"/>
            </a:xfrm>
            <a:custGeom>
              <a:avLst/>
              <a:gdLst/>
              <a:ahLst/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4" y="12"/>
                </a:cxn>
                <a:cxn ang="0">
                  <a:pos x="14" y="12"/>
                </a:cxn>
              </a:cxnLst>
              <a:rect l="0" t="0" r="r" b="b"/>
              <a:pathLst>
                <a:path w="14" h="16">
                  <a:moveTo>
                    <a:pt x="14" y="12"/>
                  </a:moveTo>
                  <a:lnTo>
                    <a:pt x="14" y="12"/>
                  </a:lnTo>
                  <a:lnTo>
                    <a:pt x="10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1" name="Freeform 134"/>
            <p:cNvSpPr>
              <a:spLocks/>
            </p:cNvSpPr>
            <p:nvPr/>
          </p:nvSpPr>
          <p:spPr bwMode="auto">
            <a:xfrm>
              <a:off x="6785811" y="-621632"/>
              <a:ext cx="288758" cy="3048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28"/>
                </a:cxn>
                <a:cxn ang="0">
                  <a:pos x="4" y="30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0" y="36"/>
                </a:cxn>
                <a:cxn ang="0">
                  <a:pos x="34" y="32"/>
                </a:cxn>
                <a:cxn ang="0">
                  <a:pos x="36" y="26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2" y="14"/>
                </a:cxn>
                <a:cxn ang="0">
                  <a:pos x="32" y="8"/>
                </a:cxn>
                <a:cxn ang="0">
                  <a:pos x="32" y="6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4" y="22"/>
                </a:cxn>
                <a:cxn ang="0">
                  <a:pos x="10" y="20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0" y="22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36" h="38">
                  <a:moveTo>
                    <a:pt x="0" y="28"/>
                  </a:moveTo>
                  <a:lnTo>
                    <a:pt x="0" y="28"/>
                  </a:lnTo>
                  <a:lnTo>
                    <a:pt x="4" y="30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4" y="38"/>
                  </a:lnTo>
                  <a:lnTo>
                    <a:pt x="30" y="36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4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4" y="22"/>
                  </a:lnTo>
                  <a:lnTo>
                    <a:pt x="10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0" y="22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2" name="Freeform 135"/>
            <p:cNvSpPr>
              <a:spLocks/>
            </p:cNvSpPr>
            <p:nvPr/>
          </p:nvSpPr>
          <p:spPr bwMode="auto">
            <a:xfrm>
              <a:off x="6737684" y="-348916"/>
              <a:ext cx="256674" cy="304800"/>
            </a:xfrm>
            <a:custGeom>
              <a:avLst/>
              <a:gdLst/>
              <a:ahLst/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6" y="26"/>
                </a:cxn>
                <a:cxn ang="0">
                  <a:pos x="22" y="28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36"/>
                </a:cxn>
                <a:cxn ang="0">
                  <a:pos x="2" y="34"/>
                </a:cxn>
                <a:cxn ang="0">
                  <a:pos x="0" y="28"/>
                </a:cxn>
                <a:cxn ang="0">
                  <a:pos x="0" y="2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2" h="38">
                  <a:moveTo>
                    <a:pt x="32" y="16"/>
                  </a:moveTo>
                  <a:lnTo>
                    <a:pt x="32" y="16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2" y="28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12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6" y="2"/>
                  </a:lnTo>
                  <a:lnTo>
                    <a:pt x="26" y="6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3" name="Freeform 136"/>
            <p:cNvSpPr>
              <a:spLocks/>
            </p:cNvSpPr>
            <p:nvPr/>
          </p:nvSpPr>
          <p:spPr bwMode="auto">
            <a:xfrm>
              <a:off x="6448926" y="-348916"/>
              <a:ext cx="272716" cy="288758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2" y="4"/>
                </a:cxn>
                <a:cxn ang="0">
                  <a:pos x="34" y="8"/>
                </a:cxn>
                <a:cxn ang="0">
                  <a:pos x="34" y="16"/>
                </a:cxn>
                <a:cxn ang="0">
                  <a:pos x="32" y="24"/>
                </a:cxn>
                <a:cxn ang="0">
                  <a:pos x="32" y="24"/>
                </a:cxn>
                <a:cxn ang="0">
                  <a:pos x="30" y="30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12" y="32"/>
                </a:cxn>
                <a:cxn ang="0">
                  <a:pos x="10" y="30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6"/>
                </a:cxn>
                <a:cxn ang="0">
                  <a:pos x="12" y="4"/>
                </a:cxn>
                <a:cxn ang="0">
                  <a:pos x="22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6"/>
                </a:cxn>
                <a:cxn ang="0">
                  <a:pos x="24" y="10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4"/>
                </a:cxn>
                <a:cxn ang="0">
                  <a:pos x="28" y="10"/>
                </a:cxn>
                <a:cxn ang="0">
                  <a:pos x="32" y="4"/>
                </a:cxn>
                <a:cxn ang="0">
                  <a:pos x="32" y="4"/>
                </a:cxn>
              </a:cxnLst>
              <a:rect l="0" t="0" r="r" b="b"/>
              <a:pathLst>
                <a:path w="34" h="36">
                  <a:moveTo>
                    <a:pt x="32" y="4"/>
                  </a:moveTo>
                  <a:lnTo>
                    <a:pt x="32" y="4"/>
                  </a:lnTo>
                  <a:lnTo>
                    <a:pt x="34" y="8"/>
                  </a:lnTo>
                  <a:lnTo>
                    <a:pt x="34" y="16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2" y="32"/>
                  </a:lnTo>
                  <a:lnTo>
                    <a:pt x="10" y="3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6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4"/>
                  </a:lnTo>
                  <a:lnTo>
                    <a:pt x="28" y="10"/>
                  </a:lnTo>
                  <a:lnTo>
                    <a:pt x="32" y="4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4" name="Freeform 137"/>
            <p:cNvSpPr>
              <a:spLocks/>
            </p:cNvSpPr>
            <p:nvPr/>
          </p:nvSpPr>
          <p:spPr bwMode="auto">
            <a:xfrm>
              <a:off x="6352674" y="-621632"/>
              <a:ext cx="304800" cy="304800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6"/>
                </a:cxn>
                <a:cxn ang="0">
                  <a:pos x="28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2" y="14"/>
                </a:cxn>
                <a:cxn ang="0">
                  <a:pos x="34" y="18"/>
                </a:cxn>
                <a:cxn ang="0">
                  <a:pos x="38" y="22"/>
                </a:cxn>
                <a:cxn ang="0">
                  <a:pos x="38" y="22"/>
                </a:cxn>
                <a:cxn ang="0">
                  <a:pos x="32" y="22"/>
                </a:cxn>
                <a:cxn ang="0">
                  <a:pos x="26" y="22"/>
                </a:cxn>
                <a:cxn ang="0">
                  <a:pos x="20" y="22"/>
                </a:cxn>
                <a:cxn ang="0">
                  <a:pos x="20" y="22"/>
                </a:cxn>
                <a:cxn ang="0">
                  <a:pos x="24" y="24"/>
                </a:cxn>
                <a:cxn ang="0">
                  <a:pos x="28" y="26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38">
                  <a:moveTo>
                    <a:pt x="36" y="26"/>
                  </a:moveTo>
                  <a:lnTo>
                    <a:pt x="36" y="26"/>
                  </a:lnTo>
                  <a:lnTo>
                    <a:pt x="28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2" y="14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2" y="22"/>
                  </a:lnTo>
                  <a:lnTo>
                    <a:pt x="26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138"/>
            <p:cNvSpPr>
              <a:spLocks/>
            </p:cNvSpPr>
            <p:nvPr/>
          </p:nvSpPr>
          <p:spPr bwMode="auto">
            <a:xfrm>
              <a:off x="6593305" y="-766011"/>
              <a:ext cx="304800" cy="304800"/>
            </a:xfrm>
            <a:custGeom>
              <a:avLst/>
              <a:gdLst/>
              <a:ahLst/>
              <a:cxnLst>
                <a:cxn ang="0">
                  <a:pos x="22" y="38"/>
                </a:cxn>
                <a:cxn ang="0">
                  <a:pos x="22" y="38"/>
                </a:cxn>
                <a:cxn ang="0">
                  <a:pos x="26" y="30"/>
                </a:cxn>
                <a:cxn ang="0">
                  <a:pos x="30" y="22"/>
                </a:cxn>
                <a:cxn ang="0">
                  <a:pos x="36" y="16"/>
                </a:cxn>
                <a:cxn ang="0">
                  <a:pos x="36" y="16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6" y="4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4" y="24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8" y="26"/>
                </a:cxn>
                <a:cxn ang="0">
                  <a:pos x="18" y="32"/>
                </a:cxn>
                <a:cxn ang="0">
                  <a:pos x="22" y="38"/>
                </a:cxn>
                <a:cxn ang="0">
                  <a:pos x="22" y="38"/>
                </a:cxn>
              </a:cxnLst>
              <a:rect l="0" t="0" r="r" b="b"/>
              <a:pathLst>
                <a:path w="38" h="38">
                  <a:moveTo>
                    <a:pt x="22" y="38"/>
                  </a:moveTo>
                  <a:lnTo>
                    <a:pt x="22" y="38"/>
                  </a:lnTo>
                  <a:lnTo>
                    <a:pt x="26" y="30"/>
                  </a:lnTo>
                  <a:lnTo>
                    <a:pt x="30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6" y="4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6"/>
                  </a:lnTo>
                  <a:lnTo>
                    <a:pt x="18" y="32"/>
                  </a:lnTo>
                  <a:lnTo>
                    <a:pt x="22" y="38"/>
                  </a:lnTo>
                  <a:lnTo>
                    <a:pt x="22" y="3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6" name="Freeform 139"/>
            <p:cNvSpPr>
              <a:spLocks/>
            </p:cNvSpPr>
            <p:nvPr/>
          </p:nvSpPr>
          <p:spPr bwMode="auto">
            <a:xfrm>
              <a:off x="6673516" y="-445168"/>
              <a:ext cx="64168" cy="80211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8" h="10">
                  <a:moveTo>
                    <a:pt x="8" y="8"/>
                  </a:moveTo>
                  <a:lnTo>
                    <a:pt x="8" y="8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7" name="Freeform 140"/>
            <p:cNvSpPr>
              <a:spLocks/>
            </p:cNvSpPr>
            <p:nvPr/>
          </p:nvSpPr>
          <p:spPr bwMode="auto">
            <a:xfrm>
              <a:off x="8742947" y="-1295400"/>
              <a:ext cx="401053" cy="14437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6"/>
                </a:cxn>
                <a:cxn ang="0">
                  <a:pos x="40" y="10"/>
                </a:cxn>
                <a:cxn ang="0">
                  <a:pos x="40" y="10"/>
                </a:cxn>
                <a:cxn ang="0">
                  <a:pos x="50" y="18"/>
                </a:cxn>
                <a:cxn ang="0">
                  <a:pos x="50" y="12"/>
                </a:cxn>
                <a:cxn ang="0">
                  <a:pos x="50" y="1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4" y="2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50" h="18">
                  <a:moveTo>
                    <a:pt x="2" y="2"/>
                  </a:moveTo>
                  <a:lnTo>
                    <a:pt x="2" y="2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6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50" y="18"/>
                  </a:lnTo>
                  <a:lnTo>
                    <a:pt x="50" y="12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8" name="Freeform 141"/>
            <p:cNvSpPr>
              <a:spLocks/>
            </p:cNvSpPr>
            <p:nvPr/>
          </p:nvSpPr>
          <p:spPr bwMode="auto">
            <a:xfrm>
              <a:off x="336884" y="4191000"/>
              <a:ext cx="1042737" cy="1058779"/>
            </a:xfrm>
            <a:custGeom>
              <a:avLst/>
              <a:gdLst/>
              <a:ahLst/>
              <a:cxnLst>
                <a:cxn ang="0">
                  <a:pos x="48" y="78"/>
                </a:cxn>
                <a:cxn ang="0">
                  <a:pos x="48" y="78"/>
                </a:cxn>
                <a:cxn ang="0">
                  <a:pos x="42" y="80"/>
                </a:cxn>
                <a:cxn ang="0">
                  <a:pos x="32" y="90"/>
                </a:cxn>
                <a:cxn ang="0">
                  <a:pos x="24" y="98"/>
                </a:cxn>
                <a:cxn ang="0">
                  <a:pos x="18" y="108"/>
                </a:cxn>
                <a:cxn ang="0">
                  <a:pos x="14" y="118"/>
                </a:cxn>
                <a:cxn ang="0">
                  <a:pos x="10" y="132"/>
                </a:cxn>
                <a:cxn ang="0">
                  <a:pos x="10" y="132"/>
                </a:cxn>
                <a:cxn ang="0">
                  <a:pos x="28" y="128"/>
                </a:cxn>
                <a:cxn ang="0">
                  <a:pos x="48" y="128"/>
                </a:cxn>
                <a:cxn ang="0">
                  <a:pos x="76" y="126"/>
                </a:cxn>
                <a:cxn ang="0">
                  <a:pos x="76" y="126"/>
                </a:cxn>
                <a:cxn ang="0">
                  <a:pos x="90" y="124"/>
                </a:cxn>
                <a:cxn ang="0">
                  <a:pos x="104" y="120"/>
                </a:cxn>
                <a:cxn ang="0">
                  <a:pos x="114" y="112"/>
                </a:cxn>
                <a:cxn ang="0">
                  <a:pos x="122" y="102"/>
                </a:cxn>
                <a:cxn ang="0">
                  <a:pos x="128" y="92"/>
                </a:cxn>
                <a:cxn ang="0">
                  <a:pos x="130" y="82"/>
                </a:cxn>
                <a:cxn ang="0">
                  <a:pos x="130" y="74"/>
                </a:cxn>
                <a:cxn ang="0">
                  <a:pos x="128" y="66"/>
                </a:cxn>
                <a:cxn ang="0">
                  <a:pos x="128" y="66"/>
                </a:cxn>
                <a:cxn ang="0">
                  <a:pos x="122" y="60"/>
                </a:cxn>
                <a:cxn ang="0">
                  <a:pos x="116" y="56"/>
                </a:cxn>
                <a:cxn ang="0">
                  <a:pos x="104" y="52"/>
                </a:cxn>
                <a:cxn ang="0">
                  <a:pos x="96" y="50"/>
                </a:cxn>
                <a:cxn ang="0">
                  <a:pos x="92" y="50"/>
                </a:cxn>
                <a:cxn ang="0">
                  <a:pos x="92" y="50"/>
                </a:cxn>
                <a:cxn ang="0">
                  <a:pos x="94" y="42"/>
                </a:cxn>
                <a:cxn ang="0">
                  <a:pos x="94" y="34"/>
                </a:cxn>
                <a:cxn ang="0">
                  <a:pos x="94" y="26"/>
                </a:cxn>
                <a:cxn ang="0">
                  <a:pos x="90" y="16"/>
                </a:cxn>
                <a:cxn ang="0">
                  <a:pos x="86" y="8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52" y="0"/>
                </a:cxn>
                <a:cxn ang="0">
                  <a:pos x="38" y="2"/>
                </a:cxn>
                <a:cxn ang="0">
                  <a:pos x="26" y="6"/>
                </a:cxn>
                <a:cxn ang="0">
                  <a:pos x="22" y="10"/>
                </a:cxn>
                <a:cxn ang="0">
                  <a:pos x="16" y="16"/>
                </a:cxn>
                <a:cxn ang="0">
                  <a:pos x="12" y="22"/>
                </a:cxn>
                <a:cxn ang="0">
                  <a:pos x="8" y="30"/>
                </a:cxn>
                <a:cxn ang="0">
                  <a:pos x="2" y="52"/>
                </a:cxn>
                <a:cxn ang="0">
                  <a:pos x="0" y="80"/>
                </a:cxn>
                <a:cxn ang="0">
                  <a:pos x="2" y="116"/>
                </a:cxn>
                <a:cxn ang="0">
                  <a:pos x="2" y="116"/>
                </a:cxn>
                <a:cxn ang="0">
                  <a:pos x="4" y="110"/>
                </a:cxn>
                <a:cxn ang="0">
                  <a:pos x="14" y="98"/>
                </a:cxn>
                <a:cxn ang="0">
                  <a:pos x="22" y="90"/>
                </a:cxn>
                <a:cxn ang="0">
                  <a:pos x="30" y="84"/>
                </a:cxn>
                <a:cxn ang="0">
                  <a:pos x="38" y="80"/>
                </a:cxn>
                <a:cxn ang="0">
                  <a:pos x="48" y="78"/>
                </a:cxn>
                <a:cxn ang="0">
                  <a:pos x="48" y="78"/>
                </a:cxn>
              </a:cxnLst>
              <a:rect l="0" t="0" r="r" b="b"/>
              <a:pathLst>
                <a:path w="130" h="132">
                  <a:moveTo>
                    <a:pt x="48" y="78"/>
                  </a:moveTo>
                  <a:lnTo>
                    <a:pt x="48" y="78"/>
                  </a:lnTo>
                  <a:lnTo>
                    <a:pt x="42" y="80"/>
                  </a:lnTo>
                  <a:lnTo>
                    <a:pt x="32" y="90"/>
                  </a:lnTo>
                  <a:lnTo>
                    <a:pt x="24" y="98"/>
                  </a:lnTo>
                  <a:lnTo>
                    <a:pt x="18" y="108"/>
                  </a:lnTo>
                  <a:lnTo>
                    <a:pt x="14" y="118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8" y="128"/>
                  </a:lnTo>
                  <a:lnTo>
                    <a:pt x="48" y="128"/>
                  </a:lnTo>
                  <a:lnTo>
                    <a:pt x="76" y="126"/>
                  </a:lnTo>
                  <a:lnTo>
                    <a:pt x="76" y="126"/>
                  </a:lnTo>
                  <a:lnTo>
                    <a:pt x="90" y="124"/>
                  </a:lnTo>
                  <a:lnTo>
                    <a:pt x="104" y="120"/>
                  </a:lnTo>
                  <a:lnTo>
                    <a:pt x="114" y="112"/>
                  </a:lnTo>
                  <a:lnTo>
                    <a:pt x="122" y="102"/>
                  </a:lnTo>
                  <a:lnTo>
                    <a:pt x="128" y="92"/>
                  </a:lnTo>
                  <a:lnTo>
                    <a:pt x="130" y="82"/>
                  </a:lnTo>
                  <a:lnTo>
                    <a:pt x="130" y="74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16" y="56"/>
                  </a:lnTo>
                  <a:lnTo>
                    <a:pt x="104" y="52"/>
                  </a:lnTo>
                  <a:lnTo>
                    <a:pt x="96" y="50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4" y="42"/>
                  </a:lnTo>
                  <a:lnTo>
                    <a:pt x="94" y="34"/>
                  </a:lnTo>
                  <a:lnTo>
                    <a:pt x="94" y="26"/>
                  </a:lnTo>
                  <a:lnTo>
                    <a:pt x="90" y="16"/>
                  </a:lnTo>
                  <a:lnTo>
                    <a:pt x="86" y="8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6" y="6"/>
                  </a:lnTo>
                  <a:lnTo>
                    <a:pt x="22" y="10"/>
                  </a:lnTo>
                  <a:lnTo>
                    <a:pt x="16" y="16"/>
                  </a:lnTo>
                  <a:lnTo>
                    <a:pt x="12" y="22"/>
                  </a:lnTo>
                  <a:lnTo>
                    <a:pt x="8" y="30"/>
                  </a:lnTo>
                  <a:lnTo>
                    <a:pt x="2" y="52"/>
                  </a:lnTo>
                  <a:lnTo>
                    <a:pt x="0" y="80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4" y="110"/>
                  </a:lnTo>
                  <a:lnTo>
                    <a:pt x="14" y="98"/>
                  </a:lnTo>
                  <a:lnTo>
                    <a:pt x="22" y="90"/>
                  </a:lnTo>
                  <a:lnTo>
                    <a:pt x="30" y="84"/>
                  </a:lnTo>
                  <a:lnTo>
                    <a:pt x="38" y="80"/>
                  </a:lnTo>
                  <a:lnTo>
                    <a:pt x="48" y="78"/>
                  </a:lnTo>
                  <a:lnTo>
                    <a:pt x="48" y="7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9" name="Freeform 142"/>
            <p:cNvSpPr>
              <a:spLocks/>
            </p:cNvSpPr>
            <p:nvPr/>
          </p:nvSpPr>
          <p:spPr bwMode="auto">
            <a:xfrm>
              <a:off x="352926" y="5281863"/>
              <a:ext cx="1106905" cy="1090863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8" y="14"/>
                </a:cxn>
                <a:cxn ang="0">
                  <a:pos x="24" y="16"/>
                </a:cxn>
                <a:cxn ang="0">
                  <a:pos x="36" y="22"/>
                </a:cxn>
                <a:cxn ang="0">
                  <a:pos x="48" y="26"/>
                </a:cxn>
                <a:cxn ang="0">
                  <a:pos x="56" y="34"/>
                </a:cxn>
                <a:cxn ang="0">
                  <a:pos x="68" y="44"/>
                </a:cxn>
                <a:cxn ang="0">
                  <a:pos x="72" y="50"/>
                </a:cxn>
                <a:cxn ang="0">
                  <a:pos x="72" y="50"/>
                </a:cxn>
                <a:cxn ang="0">
                  <a:pos x="62" y="42"/>
                </a:cxn>
                <a:cxn ang="0">
                  <a:pos x="50" y="36"/>
                </a:cxn>
                <a:cxn ang="0">
                  <a:pos x="28" y="30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20" y="44"/>
                </a:cxn>
                <a:cxn ang="0">
                  <a:pos x="24" y="54"/>
                </a:cxn>
                <a:cxn ang="0">
                  <a:pos x="32" y="76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54" y="124"/>
                </a:cxn>
                <a:cxn ang="0">
                  <a:pos x="60" y="130"/>
                </a:cxn>
                <a:cxn ang="0">
                  <a:pos x="66" y="134"/>
                </a:cxn>
                <a:cxn ang="0">
                  <a:pos x="74" y="136"/>
                </a:cxn>
                <a:cxn ang="0">
                  <a:pos x="84" y="134"/>
                </a:cxn>
                <a:cxn ang="0">
                  <a:pos x="96" y="130"/>
                </a:cxn>
                <a:cxn ang="0">
                  <a:pos x="96" y="130"/>
                </a:cxn>
                <a:cxn ang="0">
                  <a:pos x="104" y="124"/>
                </a:cxn>
                <a:cxn ang="0">
                  <a:pos x="110" y="116"/>
                </a:cxn>
                <a:cxn ang="0">
                  <a:pos x="112" y="106"/>
                </a:cxn>
                <a:cxn ang="0">
                  <a:pos x="110" y="98"/>
                </a:cxn>
                <a:cxn ang="0">
                  <a:pos x="106" y="82"/>
                </a:cxn>
                <a:cxn ang="0">
                  <a:pos x="102" y="76"/>
                </a:cxn>
                <a:cxn ang="0">
                  <a:pos x="102" y="76"/>
                </a:cxn>
                <a:cxn ang="0">
                  <a:pos x="110" y="78"/>
                </a:cxn>
                <a:cxn ang="0">
                  <a:pos x="116" y="76"/>
                </a:cxn>
                <a:cxn ang="0">
                  <a:pos x="124" y="72"/>
                </a:cxn>
                <a:cxn ang="0">
                  <a:pos x="130" y="64"/>
                </a:cxn>
                <a:cxn ang="0">
                  <a:pos x="136" y="56"/>
                </a:cxn>
                <a:cxn ang="0">
                  <a:pos x="138" y="46"/>
                </a:cxn>
                <a:cxn ang="0">
                  <a:pos x="136" y="34"/>
                </a:cxn>
                <a:cxn ang="0">
                  <a:pos x="130" y="22"/>
                </a:cxn>
                <a:cxn ang="0">
                  <a:pos x="130" y="22"/>
                </a:cxn>
                <a:cxn ang="0">
                  <a:pos x="122" y="16"/>
                </a:cxn>
                <a:cxn ang="0">
                  <a:pos x="114" y="10"/>
                </a:cxn>
                <a:cxn ang="0">
                  <a:pos x="106" y="4"/>
                </a:cxn>
                <a:cxn ang="0">
                  <a:pos x="96" y="2"/>
                </a:cxn>
                <a:cxn ang="0">
                  <a:pos x="76" y="0"/>
                </a:cxn>
                <a:cxn ang="0">
                  <a:pos x="56" y="2"/>
                </a:cxn>
                <a:cxn ang="0">
                  <a:pos x="36" y="4"/>
                </a:cxn>
                <a:cxn ang="0">
                  <a:pos x="22" y="8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38" h="136">
                  <a:moveTo>
                    <a:pt x="8" y="14"/>
                  </a:moveTo>
                  <a:lnTo>
                    <a:pt x="8" y="14"/>
                  </a:lnTo>
                  <a:lnTo>
                    <a:pt x="24" y="16"/>
                  </a:lnTo>
                  <a:lnTo>
                    <a:pt x="36" y="22"/>
                  </a:lnTo>
                  <a:lnTo>
                    <a:pt x="48" y="26"/>
                  </a:lnTo>
                  <a:lnTo>
                    <a:pt x="56" y="34"/>
                  </a:lnTo>
                  <a:lnTo>
                    <a:pt x="68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2" y="42"/>
                  </a:lnTo>
                  <a:lnTo>
                    <a:pt x="50" y="36"/>
                  </a:lnTo>
                  <a:lnTo>
                    <a:pt x="28" y="30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20" y="44"/>
                  </a:lnTo>
                  <a:lnTo>
                    <a:pt x="24" y="54"/>
                  </a:lnTo>
                  <a:lnTo>
                    <a:pt x="32" y="76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54" y="124"/>
                  </a:lnTo>
                  <a:lnTo>
                    <a:pt x="60" y="130"/>
                  </a:lnTo>
                  <a:lnTo>
                    <a:pt x="66" y="134"/>
                  </a:lnTo>
                  <a:lnTo>
                    <a:pt x="74" y="136"/>
                  </a:lnTo>
                  <a:lnTo>
                    <a:pt x="84" y="134"/>
                  </a:lnTo>
                  <a:lnTo>
                    <a:pt x="96" y="130"/>
                  </a:lnTo>
                  <a:lnTo>
                    <a:pt x="96" y="130"/>
                  </a:lnTo>
                  <a:lnTo>
                    <a:pt x="104" y="124"/>
                  </a:lnTo>
                  <a:lnTo>
                    <a:pt x="110" y="116"/>
                  </a:lnTo>
                  <a:lnTo>
                    <a:pt x="112" y="106"/>
                  </a:lnTo>
                  <a:lnTo>
                    <a:pt x="110" y="98"/>
                  </a:lnTo>
                  <a:lnTo>
                    <a:pt x="106" y="82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110" y="78"/>
                  </a:lnTo>
                  <a:lnTo>
                    <a:pt x="116" y="76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6" y="56"/>
                  </a:lnTo>
                  <a:lnTo>
                    <a:pt x="138" y="46"/>
                  </a:lnTo>
                  <a:lnTo>
                    <a:pt x="136" y="34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22" y="16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6" y="2"/>
                  </a:lnTo>
                  <a:lnTo>
                    <a:pt x="76" y="0"/>
                  </a:lnTo>
                  <a:lnTo>
                    <a:pt x="56" y="2"/>
                  </a:lnTo>
                  <a:lnTo>
                    <a:pt x="36" y="4"/>
                  </a:lnTo>
                  <a:lnTo>
                    <a:pt x="22" y="8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0" name="Freeform 143"/>
            <p:cNvSpPr>
              <a:spLocks/>
            </p:cNvSpPr>
            <p:nvPr/>
          </p:nvSpPr>
          <p:spPr bwMode="auto">
            <a:xfrm>
              <a:off x="0" y="5554579"/>
              <a:ext cx="593558" cy="1090863"/>
            </a:xfrm>
            <a:custGeom>
              <a:avLst/>
              <a:gdLst/>
              <a:ahLst/>
              <a:cxnLst>
                <a:cxn ang="0">
                  <a:pos x="38" y="136"/>
                </a:cxn>
                <a:cxn ang="0">
                  <a:pos x="38" y="136"/>
                </a:cxn>
                <a:cxn ang="0">
                  <a:pos x="48" y="134"/>
                </a:cxn>
                <a:cxn ang="0">
                  <a:pos x="58" y="130"/>
                </a:cxn>
                <a:cxn ang="0">
                  <a:pos x="64" y="124"/>
                </a:cxn>
                <a:cxn ang="0">
                  <a:pos x="70" y="116"/>
                </a:cxn>
                <a:cxn ang="0">
                  <a:pos x="74" y="106"/>
                </a:cxn>
                <a:cxn ang="0">
                  <a:pos x="74" y="96"/>
                </a:cxn>
                <a:cxn ang="0">
                  <a:pos x="74" y="84"/>
                </a:cxn>
                <a:cxn ang="0">
                  <a:pos x="72" y="74"/>
                </a:cxn>
                <a:cxn ang="0">
                  <a:pos x="72" y="74"/>
                </a:cxn>
                <a:cxn ang="0">
                  <a:pos x="68" y="56"/>
                </a:cxn>
                <a:cxn ang="0">
                  <a:pos x="60" y="42"/>
                </a:cxn>
                <a:cxn ang="0">
                  <a:pos x="54" y="30"/>
                </a:cxn>
                <a:cxn ang="0">
                  <a:pos x="48" y="22"/>
                </a:cxn>
                <a:cxn ang="0">
                  <a:pos x="38" y="1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20"/>
                </a:cxn>
                <a:cxn ang="0">
                  <a:pos x="32" y="32"/>
                </a:cxn>
                <a:cxn ang="0">
                  <a:pos x="28" y="50"/>
                </a:cxn>
                <a:cxn ang="0">
                  <a:pos x="22" y="60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22" y="52"/>
                </a:cxn>
                <a:cxn ang="0">
                  <a:pos x="24" y="40"/>
                </a:cxn>
                <a:cxn ang="0">
                  <a:pos x="24" y="30"/>
                </a:cxn>
                <a:cxn ang="0">
                  <a:pos x="22" y="20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4" y="116"/>
                </a:cxn>
                <a:cxn ang="0">
                  <a:pos x="4" y="116"/>
                </a:cxn>
                <a:cxn ang="0">
                  <a:pos x="4" y="118"/>
                </a:cxn>
                <a:cxn ang="0">
                  <a:pos x="8" y="126"/>
                </a:cxn>
                <a:cxn ang="0">
                  <a:pos x="12" y="130"/>
                </a:cxn>
                <a:cxn ang="0">
                  <a:pos x="18" y="132"/>
                </a:cxn>
                <a:cxn ang="0">
                  <a:pos x="26" y="136"/>
                </a:cxn>
                <a:cxn ang="0">
                  <a:pos x="38" y="136"/>
                </a:cxn>
                <a:cxn ang="0">
                  <a:pos x="38" y="136"/>
                </a:cxn>
              </a:cxnLst>
              <a:rect l="0" t="0" r="r" b="b"/>
              <a:pathLst>
                <a:path w="74" h="136">
                  <a:moveTo>
                    <a:pt x="38" y="136"/>
                  </a:moveTo>
                  <a:lnTo>
                    <a:pt x="38" y="136"/>
                  </a:lnTo>
                  <a:lnTo>
                    <a:pt x="48" y="134"/>
                  </a:lnTo>
                  <a:lnTo>
                    <a:pt x="58" y="130"/>
                  </a:lnTo>
                  <a:lnTo>
                    <a:pt x="64" y="124"/>
                  </a:lnTo>
                  <a:lnTo>
                    <a:pt x="70" y="116"/>
                  </a:lnTo>
                  <a:lnTo>
                    <a:pt x="74" y="106"/>
                  </a:lnTo>
                  <a:lnTo>
                    <a:pt x="74" y="96"/>
                  </a:lnTo>
                  <a:lnTo>
                    <a:pt x="74" y="84"/>
                  </a:lnTo>
                  <a:lnTo>
                    <a:pt x="72" y="74"/>
                  </a:lnTo>
                  <a:lnTo>
                    <a:pt x="72" y="74"/>
                  </a:lnTo>
                  <a:lnTo>
                    <a:pt x="68" y="56"/>
                  </a:lnTo>
                  <a:lnTo>
                    <a:pt x="60" y="42"/>
                  </a:lnTo>
                  <a:lnTo>
                    <a:pt x="54" y="30"/>
                  </a:lnTo>
                  <a:lnTo>
                    <a:pt x="48" y="22"/>
                  </a:lnTo>
                  <a:lnTo>
                    <a:pt x="38" y="1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20"/>
                  </a:lnTo>
                  <a:lnTo>
                    <a:pt x="32" y="32"/>
                  </a:lnTo>
                  <a:lnTo>
                    <a:pt x="28" y="50"/>
                  </a:lnTo>
                  <a:lnTo>
                    <a:pt x="22" y="60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2" y="52"/>
                  </a:lnTo>
                  <a:lnTo>
                    <a:pt x="24" y="40"/>
                  </a:lnTo>
                  <a:lnTo>
                    <a:pt x="24" y="30"/>
                  </a:lnTo>
                  <a:lnTo>
                    <a:pt x="22" y="20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0" y="22"/>
                  </a:lnTo>
                  <a:lnTo>
                    <a:pt x="0" y="118"/>
                  </a:lnTo>
                  <a:lnTo>
                    <a:pt x="0" y="118"/>
                  </a:lnTo>
                  <a:lnTo>
                    <a:pt x="4" y="116"/>
                  </a:lnTo>
                  <a:lnTo>
                    <a:pt x="4" y="116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0"/>
                  </a:lnTo>
                  <a:lnTo>
                    <a:pt x="18" y="132"/>
                  </a:lnTo>
                  <a:lnTo>
                    <a:pt x="26" y="136"/>
                  </a:lnTo>
                  <a:lnTo>
                    <a:pt x="38" y="136"/>
                  </a:lnTo>
                  <a:lnTo>
                    <a:pt x="38" y="1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1" name="Freeform 144"/>
            <p:cNvSpPr>
              <a:spLocks/>
            </p:cNvSpPr>
            <p:nvPr/>
          </p:nvSpPr>
          <p:spPr bwMode="auto">
            <a:xfrm>
              <a:off x="0" y="3902242"/>
              <a:ext cx="336884" cy="1122947"/>
            </a:xfrm>
            <a:custGeom>
              <a:avLst/>
              <a:gdLst/>
              <a:ahLst/>
              <a:cxnLst>
                <a:cxn ang="0">
                  <a:pos x="30" y="140"/>
                </a:cxn>
                <a:cxn ang="0">
                  <a:pos x="30" y="140"/>
                </a:cxn>
                <a:cxn ang="0">
                  <a:pos x="30" y="108"/>
                </a:cxn>
                <a:cxn ang="0">
                  <a:pos x="32" y="78"/>
                </a:cxn>
                <a:cxn ang="0">
                  <a:pos x="36" y="62"/>
                </a:cxn>
                <a:cxn ang="0">
                  <a:pos x="40" y="46"/>
                </a:cxn>
                <a:cxn ang="0">
                  <a:pos x="40" y="46"/>
                </a:cxn>
                <a:cxn ang="0">
                  <a:pos x="42" y="38"/>
                </a:cxn>
                <a:cxn ang="0">
                  <a:pos x="40" y="28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28" y="8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14" y="126"/>
                </a:cxn>
                <a:cxn ang="0">
                  <a:pos x="22" y="134"/>
                </a:cxn>
                <a:cxn ang="0">
                  <a:pos x="30" y="140"/>
                </a:cxn>
                <a:cxn ang="0">
                  <a:pos x="30" y="140"/>
                </a:cxn>
              </a:cxnLst>
              <a:rect l="0" t="0" r="r" b="b"/>
              <a:pathLst>
                <a:path w="42" h="140">
                  <a:moveTo>
                    <a:pt x="30" y="140"/>
                  </a:moveTo>
                  <a:lnTo>
                    <a:pt x="30" y="140"/>
                  </a:lnTo>
                  <a:lnTo>
                    <a:pt x="30" y="108"/>
                  </a:lnTo>
                  <a:lnTo>
                    <a:pt x="32" y="78"/>
                  </a:lnTo>
                  <a:lnTo>
                    <a:pt x="36" y="62"/>
                  </a:lnTo>
                  <a:lnTo>
                    <a:pt x="40" y="46"/>
                  </a:lnTo>
                  <a:lnTo>
                    <a:pt x="40" y="46"/>
                  </a:lnTo>
                  <a:lnTo>
                    <a:pt x="42" y="38"/>
                  </a:lnTo>
                  <a:lnTo>
                    <a:pt x="40" y="28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28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4" y="126"/>
                  </a:lnTo>
                  <a:lnTo>
                    <a:pt x="22" y="134"/>
                  </a:lnTo>
                  <a:lnTo>
                    <a:pt x="30" y="140"/>
                  </a:lnTo>
                  <a:lnTo>
                    <a:pt x="30" y="14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2" name="Freeform 145"/>
            <p:cNvSpPr>
              <a:spLocks/>
            </p:cNvSpPr>
            <p:nvPr/>
          </p:nvSpPr>
          <p:spPr bwMode="auto">
            <a:xfrm>
              <a:off x="0" y="4977063"/>
              <a:ext cx="48126" cy="481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3" name="Freeform 146"/>
            <p:cNvSpPr>
              <a:spLocks/>
            </p:cNvSpPr>
            <p:nvPr/>
          </p:nvSpPr>
          <p:spPr bwMode="auto">
            <a:xfrm>
              <a:off x="32084" y="5185611"/>
              <a:ext cx="256674" cy="27271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4"/>
                </a:cxn>
                <a:cxn ang="0">
                  <a:pos x="16" y="34"/>
                </a:cxn>
                <a:cxn ang="0">
                  <a:pos x="22" y="32"/>
                </a:cxn>
                <a:cxn ang="0">
                  <a:pos x="28" y="28"/>
                </a:cxn>
                <a:cxn ang="0">
                  <a:pos x="30" y="2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2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4" name="Freeform 147"/>
            <p:cNvSpPr>
              <a:spLocks/>
            </p:cNvSpPr>
            <p:nvPr/>
          </p:nvSpPr>
          <p:spPr bwMode="auto">
            <a:xfrm>
              <a:off x="946484" y="5811253"/>
              <a:ext cx="978568" cy="89835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46" y="8"/>
                </a:cxn>
                <a:cxn ang="0">
                  <a:pos x="58" y="16"/>
                </a:cxn>
                <a:cxn ang="0">
                  <a:pos x="70" y="24"/>
                </a:cxn>
                <a:cxn ang="0">
                  <a:pos x="80" y="34"/>
                </a:cxn>
                <a:cxn ang="0">
                  <a:pos x="80" y="34"/>
                </a:cxn>
                <a:cxn ang="0">
                  <a:pos x="98" y="56"/>
                </a:cxn>
                <a:cxn ang="0">
                  <a:pos x="112" y="78"/>
                </a:cxn>
                <a:cxn ang="0">
                  <a:pos x="112" y="78"/>
                </a:cxn>
                <a:cxn ang="0">
                  <a:pos x="118" y="96"/>
                </a:cxn>
                <a:cxn ang="0">
                  <a:pos x="122" y="110"/>
                </a:cxn>
                <a:cxn ang="0">
                  <a:pos x="122" y="110"/>
                </a:cxn>
                <a:cxn ang="0">
                  <a:pos x="122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20" y="112"/>
                </a:cxn>
                <a:cxn ang="0">
                  <a:pos x="118" y="110"/>
                </a:cxn>
                <a:cxn ang="0">
                  <a:pos x="118" y="110"/>
                </a:cxn>
                <a:cxn ang="0">
                  <a:pos x="114" y="96"/>
                </a:cxn>
                <a:cxn ang="0">
                  <a:pos x="108" y="80"/>
                </a:cxn>
                <a:cxn ang="0">
                  <a:pos x="108" y="80"/>
                </a:cxn>
                <a:cxn ang="0">
                  <a:pos x="100" y="66"/>
                </a:cxn>
                <a:cxn ang="0">
                  <a:pos x="88" y="52"/>
                </a:cxn>
                <a:cxn ang="0">
                  <a:pos x="76" y="38"/>
                </a:cxn>
                <a:cxn ang="0">
                  <a:pos x="64" y="24"/>
                </a:cxn>
                <a:cxn ang="0">
                  <a:pos x="64" y="24"/>
                </a:cxn>
                <a:cxn ang="0">
                  <a:pos x="48" y="1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18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2" h="112">
                  <a:moveTo>
                    <a:pt x="2" y="0"/>
                  </a:moveTo>
                  <a:lnTo>
                    <a:pt x="2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46" y="8"/>
                  </a:lnTo>
                  <a:lnTo>
                    <a:pt x="58" y="16"/>
                  </a:lnTo>
                  <a:lnTo>
                    <a:pt x="70" y="24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98" y="56"/>
                  </a:lnTo>
                  <a:lnTo>
                    <a:pt x="112" y="78"/>
                  </a:lnTo>
                  <a:lnTo>
                    <a:pt x="112" y="78"/>
                  </a:lnTo>
                  <a:lnTo>
                    <a:pt x="118" y="96"/>
                  </a:lnTo>
                  <a:lnTo>
                    <a:pt x="122" y="110"/>
                  </a:lnTo>
                  <a:lnTo>
                    <a:pt x="122" y="110"/>
                  </a:lnTo>
                  <a:lnTo>
                    <a:pt x="122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4" y="96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0" y="66"/>
                  </a:lnTo>
                  <a:lnTo>
                    <a:pt x="88" y="52"/>
                  </a:lnTo>
                  <a:lnTo>
                    <a:pt x="76" y="38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48" y="1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18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5" name="Freeform 148"/>
            <p:cNvSpPr>
              <a:spLocks/>
            </p:cNvSpPr>
            <p:nvPr/>
          </p:nvSpPr>
          <p:spPr bwMode="auto">
            <a:xfrm>
              <a:off x="368968" y="5089358"/>
              <a:ext cx="529389" cy="529389"/>
            </a:xfrm>
            <a:custGeom>
              <a:avLst/>
              <a:gdLst/>
              <a:ahLst/>
              <a:cxnLst>
                <a:cxn ang="0">
                  <a:pos x="28" y="66"/>
                </a:cxn>
                <a:cxn ang="0">
                  <a:pos x="28" y="66"/>
                </a:cxn>
                <a:cxn ang="0">
                  <a:pos x="22" y="52"/>
                </a:cxn>
                <a:cxn ang="0">
                  <a:pos x="14" y="4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0" y="22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4" y="6"/>
                </a:cxn>
                <a:cxn ang="0">
                  <a:pos x="42" y="4"/>
                </a:cxn>
                <a:cxn ang="0">
                  <a:pos x="50" y="2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58" y="6"/>
                </a:cxn>
                <a:cxn ang="0">
                  <a:pos x="64" y="18"/>
                </a:cxn>
                <a:cxn ang="0">
                  <a:pos x="66" y="24"/>
                </a:cxn>
                <a:cxn ang="0">
                  <a:pos x="66" y="30"/>
                </a:cxn>
                <a:cxn ang="0">
                  <a:pos x="62" y="38"/>
                </a:cxn>
                <a:cxn ang="0">
                  <a:pos x="58" y="46"/>
                </a:cxn>
                <a:cxn ang="0">
                  <a:pos x="50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40" y="56"/>
                </a:cxn>
                <a:cxn ang="0">
                  <a:pos x="40" y="4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6" y="48"/>
                </a:cxn>
                <a:cxn ang="0">
                  <a:pos x="34" y="56"/>
                </a:cxn>
                <a:cxn ang="0">
                  <a:pos x="28" y="66"/>
                </a:cxn>
                <a:cxn ang="0">
                  <a:pos x="28" y="66"/>
                </a:cxn>
              </a:cxnLst>
              <a:rect l="0" t="0" r="r" b="b"/>
              <a:pathLst>
                <a:path w="66" h="66">
                  <a:moveTo>
                    <a:pt x="28" y="66"/>
                  </a:moveTo>
                  <a:lnTo>
                    <a:pt x="28" y="66"/>
                  </a:lnTo>
                  <a:lnTo>
                    <a:pt x="22" y="52"/>
                  </a:lnTo>
                  <a:lnTo>
                    <a:pt x="14" y="4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2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42" y="4"/>
                  </a:lnTo>
                  <a:lnTo>
                    <a:pt x="50" y="2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2" y="38"/>
                  </a:lnTo>
                  <a:lnTo>
                    <a:pt x="58" y="46"/>
                  </a:lnTo>
                  <a:lnTo>
                    <a:pt x="50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40" y="56"/>
                  </a:lnTo>
                  <a:lnTo>
                    <a:pt x="40" y="46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6" y="48"/>
                  </a:lnTo>
                  <a:lnTo>
                    <a:pt x="34" y="56"/>
                  </a:lnTo>
                  <a:lnTo>
                    <a:pt x="28" y="66"/>
                  </a:lnTo>
                  <a:lnTo>
                    <a:pt x="28" y="6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6" name="Freeform 149"/>
            <p:cNvSpPr>
              <a:spLocks/>
            </p:cNvSpPr>
            <p:nvPr/>
          </p:nvSpPr>
          <p:spPr bwMode="auto">
            <a:xfrm>
              <a:off x="705853" y="5442284"/>
              <a:ext cx="513347" cy="5614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30"/>
                </a:cxn>
                <a:cxn ang="0">
                  <a:pos x="12" y="22"/>
                </a:cxn>
                <a:cxn ang="0">
                  <a:pos x="24" y="1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6" y="2"/>
                </a:cxn>
                <a:cxn ang="0">
                  <a:pos x="40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60" y="14"/>
                </a:cxn>
                <a:cxn ang="0">
                  <a:pos x="60" y="14"/>
                </a:cxn>
                <a:cxn ang="0">
                  <a:pos x="62" y="22"/>
                </a:cxn>
                <a:cxn ang="0">
                  <a:pos x="62" y="28"/>
                </a:cxn>
                <a:cxn ang="0">
                  <a:pos x="58" y="36"/>
                </a:cxn>
                <a:cxn ang="0">
                  <a:pos x="58" y="36"/>
                </a:cxn>
                <a:cxn ang="0">
                  <a:pos x="62" y="4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4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34" y="66"/>
                </a:cxn>
                <a:cxn ang="0">
                  <a:pos x="26" y="60"/>
                </a:cxn>
                <a:cxn ang="0">
                  <a:pos x="16" y="52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14" y="44"/>
                </a:cxn>
                <a:cxn ang="0">
                  <a:pos x="22" y="44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20" y="38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64" h="70">
                  <a:moveTo>
                    <a:pt x="0" y="30"/>
                  </a:moveTo>
                  <a:lnTo>
                    <a:pt x="0" y="30"/>
                  </a:lnTo>
                  <a:lnTo>
                    <a:pt x="12" y="22"/>
                  </a:lnTo>
                  <a:lnTo>
                    <a:pt x="24" y="1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6" y="2"/>
                  </a:lnTo>
                  <a:lnTo>
                    <a:pt x="54" y="6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2" y="4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8" y="68"/>
                  </a:lnTo>
                  <a:lnTo>
                    <a:pt x="52" y="70"/>
                  </a:lnTo>
                  <a:lnTo>
                    <a:pt x="46" y="70"/>
                  </a:lnTo>
                  <a:lnTo>
                    <a:pt x="40" y="70"/>
                  </a:lnTo>
                  <a:lnTo>
                    <a:pt x="34" y="66"/>
                  </a:lnTo>
                  <a:lnTo>
                    <a:pt x="26" y="60"/>
                  </a:lnTo>
                  <a:lnTo>
                    <a:pt x="16" y="52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14" y="44"/>
                  </a:lnTo>
                  <a:lnTo>
                    <a:pt x="22" y="44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20" y="38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7" name="Freeform 150"/>
            <p:cNvSpPr>
              <a:spLocks/>
            </p:cNvSpPr>
            <p:nvPr/>
          </p:nvSpPr>
          <p:spPr bwMode="auto">
            <a:xfrm>
              <a:off x="385011" y="5763126"/>
              <a:ext cx="545432" cy="529389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0"/>
                </a:cxn>
                <a:cxn ang="0">
                  <a:pos x="42" y="12"/>
                </a:cxn>
                <a:cxn ang="0">
                  <a:pos x="52" y="24"/>
                </a:cxn>
                <a:cxn ang="0">
                  <a:pos x="62" y="34"/>
                </a:cxn>
                <a:cxn ang="0">
                  <a:pos x="62" y="34"/>
                </a:cxn>
                <a:cxn ang="0">
                  <a:pos x="66" y="42"/>
                </a:cxn>
                <a:cxn ang="0">
                  <a:pos x="68" y="50"/>
                </a:cxn>
                <a:cxn ang="0">
                  <a:pos x="64" y="58"/>
                </a:cxn>
                <a:cxn ang="0">
                  <a:pos x="58" y="64"/>
                </a:cxn>
                <a:cxn ang="0">
                  <a:pos x="58" y="64"/>
                </a:cxn>
                <a:cxn ang="0">
                  <a:pos x="54" y="66"/>
                </a:cxn>
                <a:cxn ang="0">
                  <a:pos x="50" y="66"/>
                </a:cxn>
                <a:cxn ang="0">
                  <a:pos x="44" y="64"/>
                </a:cxn>
                <a:cxn ang="0">
                  <a:pos x="36" y="60"/>
                </a:cxn>
                <a:cxn ang="0">
                  <a:pos x="36" y="60"/>
                </a:cxn>
                <a:cxn ang="0">
                  <a:pos x="34" y="62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62"/>
                </a:cxn>
                <a:cxn ang="0">
                  <a:pos x="2" y="52"/>
                </a:cxn>
                <a:cxn ang="0">
                  <a:pos x="2" y="46"/>
                </a:cxn>
                <a:cxn ang="0">
                  <a:pos x="0" y="40"/>
                </a:cxn>
                <a:cxn ang="0">
                  <a:pos x="2" y="32"/>
                </a:cxn>
                <a:cxn ang="0">
                  <a:pos x="8" y="24"/>
                </a:cxn>
                <a:cxn ang="0">
                  <a:pos x="14" y="1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12"/>
                </a:cxn>
                <a:cxn ang="0">
                  <a:pos x="24" y="20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0" y="20"/>
                </a:cxn>
                <a:cxn ang="0">
                  <a:pos x="32" y="1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68" h="66">
                  <a:moveTo>
                    <a:pt x="34" y="0"/>
                  </a:moveTo>
                  <a:lnTo>
                    <a:pt x="34" y="0"/>
                  </a:lnTo>
                  <a:lnTo>
                    <a:pt x="42" y="12"/>
                  </a:lnTo>
                  <a:lnTo>
                    <a:pt x="52" y="2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66" y="42"/>
                  </a:lnTo>
                  <a:lnTo>
                    <a:pt x="68" y="50"/>
                  </a:lnTo>
                  <a:lnTo>
                    <a:pt x="64" y="58"/>
                  </a:lnTo>
                  <a:lnTo>
                    <a:pt x="58" y="64"/>
                  </a:lnTo>
                  <a:lnTo>
                    <a:pt x="58" y="64"/>
                  </a:lnTo>
                  <a:lnTo>
                    <a:pt x="54" y="66"/>
                  </a:lnTo>
                  <a:lnTo>
                    <a:pt x="50" y="66"/>
                  </a:lnTo>
                  <a:lnTo>
                    <a:pt x="44" y="64"/>
                  </a:lnTo>
                  <a:lnTo>
                    <a:pt x="36" y="60"/>
                  </a:lnTo>
                  <a:lnTo>
                    <a:pt x="36" y="60"/>
                  </a:lnTo>
                  <a:lnTo>
                    <a:pt x="34" y="62"/>
                  </a:lnTo>
                  <a:lnTo>
                    <a:pt x="26" y="64"/>
                  </a:lnTo>
                  <a:lnTo>
                    <a:pt x="18" y="66"/>
                  </a:lnTo>
                  <a:lnTo>
                    <a:pt x="14" y="66"/>
                  </a:lnTo>
                  <a:lnTo>
                    <a:pt x="10" y="62"/>
                  </a:lnTo>
                  <a:lnTo>
                    <a:pt x="10" y="62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8" y="24"/>
                  </a:lnTo>
                  <a:lnTo>
                    <a:pt x="14" y="1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8" name="Freeform 151"/>
            <p:cNvSpPr>
              <a:spLocks/>
            </p:cNvSpPr>
            <p:nvPr/>
          </p:nvSpPr>
          <p:spPr bwMode="auto">
            <a:xfrm>
              <a:off x="32084" y="5426242"/>
              <a:ext cx="513347" cy="577516"/>
            </a:xfrm>
            <a:custGeom>
              <a:avLst/>
              <a:gdLst/>
              <a:ahLst/>
              <a:cxnLst>
                <a:cxn ang="0">
                  <a:pos x="64" y="36"/>
                </a:cxn>
                <a:cxn ang="0">
                  <a:pos x="64" y="36"/>
                </a:cxn>
                <a:cxn ang="0">
                  <a:pos x="56" y="44"/>
                </a:cxn>
                <a:cxn ang="0">
                  <a:pos x="46" y="54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6" y="68"/>
                </a:cxn>
                <a:cxn ang="0">
                  <a:pos x="34" y="70"/>
                </a:cxn>
                <a:cxn ang="0">
                  <a:pos x="26" y="72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2" y="62"/>
                </a:cxn>
                <a:cxn ang="0">
                  <a:pos x="8" y="54"/>
                </a:cxn>
                <a:cxn ang="0">
                  <a:pos x="8" y="46"/>
                </a:cxn>
                <a:cxn ang="0">
                  <a:pos x="10" y="38"/>
                </a:cxn>
                <a:cxn ang="0">
                  <a:pos x="10" y="38"/>
                </a:cxn>
                <a:cxn ang="0">
                  <a:pos x="4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22" y="0"/>
                </a:cxn>
                <a:cxn ang="0">
                  <a:pos x="28" y="2"/>
                </a:cxn>
                <a:cxn ang="0">
                  <a:pos x="38" y="6"/>
                </a:cxn>
                <a:cxn ang="0">
                  <a:pos x="48" y="14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52" y="24"/>
                </a:cxn>
                <a:cxn ang="0">
                  <a:pos x="44" y="24"/>
                </a:cxn>
                <a:cxn ang="0">
                  <a:pos x="36" y="30"/>
                </a:cxn>
                <a:cxn ang="0">
                  <a:pos x="36" y="30"/>
                </a:cxn>
                <a:cxn ang="0">
                  <a:pos x="46" y="30"/>
                </a:cxn>
                <a:cxn ang="0">
                  <a:pos x="56" y="32"/>
                </a:cxn>
                <a:cxn ang="0">
                  <a:pos x="64" y="36"/>
                </a:cxn>
                <a:cxn ang="0">
                  <a:pos x="64" y="36"/>
                </a:cxn>
              </a:cxnLst>
              <a:rect l="0" t="0" r="r" b="b"/>
              <a:pathLst>
                <a:path w="64" h="72">
                  <a:moveTo>
                    <a:pt x="64" y="36"/>
                  </a:moveTo>
                  <a:lnTo>
                    <a:pt x="64" y="36"/>
                  </a:lnTo>
                  <a:lnTo>
                    <a:pt x="56" y="44"/>
                  </a:lnTo>
                  <a:lnTo>
                    <a:pt x="46" y="54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6" y="68"/>
                  </a:lnTo>
                  <a:lnTo>
                    <a:pt x="34" y="70"/>
                  </a:lnTo>
                  <a:lnTo>
                    <a:pt x="26" y="72"/>
                  </a:lnTo>
                  <a:lnTo>
                    <a:pt x="18" y="68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8" y="54"/>
                  </a:lnTo>
                  <a:lnTo>
                    <a:pt x="8" y="4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4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8" y="2"/>
                  </a:lnTo>
                  <a:lnTo>
                    <a:pt x="38" y="6"/>
                  </a:lnTo>
                  <a:lnTo>
                    <a:pt x="48" y="14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52" y="24"/>
                  </a:lnTo>
                  <a:lnTo>
                    <a:pt x="44" y="24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46" y="30"/>
                  </a:lnTo>
                  <a:lnTo>
                    <a:pt x="56" y="32"/>
                  </a:lnTo>
                  <a:lnTo>
                    <a:pt x="64" y="36"/>
                  </a:lnTo>
                  <a:lnTo>
                    <a:pt x="64" y="3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9" name="Freeform 152"/>
            <p:cNvSpPr>
              <a:spLocks/>
            </p:cNvSpPr>
            <p:nvPr/>
          </p:nvSpPr>
          <p:spPr bwMode="auto">
            <a:xfrm>
              <a:off x="561474" y="5618747"/>
              <a:ext cx="128337" cy="144379"/>
            </a:xfrm>
            <a:custGeom>
              <a:avLst/>
              <a:gdLst/>
              <a:ahLst/>
              <a:cxnLst>
                <a:cxn ang="0">
                  <a:pos x="2" y="12"/>
                </a:cxn>
                <a:cxn ang="0">
                  <a:pos x="2" y="12"/>
                </a:cxn>
                <a:cxn ang="0">
                  <a:pos x="6" y="16"/>
                </a:cxn>
                <a:cxn ang="0">
                  <a:pos x="8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</a:cxnLst>
              <a:rect l="0" t="0" r="r" b="b"/>
              <a:pathLst>
                <a:path w="16" h="18">
                  <a:moveTo>
                    <a:pt x="2" y="12"/>
                  </a:moveTo>
                  <a:lnTo>
                    <a:pt x="2" y="12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0" name="Freeform 153"/>
            <p:cNvSpPr>
              <a:spLocks/>
            </p:cNvSpPr>
            <p:nvPr/>
          </p:nvSpPr>
          <p:spPr bwMode="auto">
            <a:xfrm>
              <a:off x="6561221" y="-1295400"/>
              <a:ext cx="1925053" cy="2326105"/>
            </a:xfrm>
            <a:custGeom>
              <a:avLst/>
              <a:gdLst/>
              <a:ahLst/>
              <a:cxnLst>
                <a:cxn ang="0">
                  <a:pos x="58" y="120"/>
                </a:cxn>
                <a:cxn ang="0">
                  <a:pos x="82" y="128"/>
                </a:cxn>
                <a:cxn ang="0">
                  <a:pos x="142" y="132"/>
                </a:cxn>
                <a:cxn ang="0">
                  <a:pos x="170" y="138"/>
                </a:cxn>
                <a:cxn ang="0">
                  <a:pos x="184" y="146"/>
                </a:cxn>
                <a:cxn ang="0">
                  <a:pos x="210" y="166"/>
                </a:cxn>
                <a:cxn ang="0">
                  <a:pos x="226" y="194"/>
                </a:cxn>
                <a:cxn ang="0">
                  <a:pos x="234" y="224"/>
                </a:cxn>
                <a:cxn ang="0">
                  <a:pos x="234" y="238"/>
                </a:cxn>
                <a:cxn ang="0">
                  <a:pos x="222" y="264"/>
                </a:cxn>
                <a:cxn ang="0">
                  <a:pos x="200" y="278"/>
                </a:cxn>
                <a:cxn ang="0">
                  <a:pos x="172" y="284"/>
                </a:cxn>
                <a:cxn ang="0">
                  <a:pos x="140" y="278"/>
                </a:cxn>
                <a:cxn ang="0">
                  <a:pos x="126" y="272"/>
                </a:cxn>
                <a:cxn ang="0">
                  <a:pos x="108" y="252"/>
                </a:cxn>
                <a:cxn ang="0">
                  <a:pos x="104" y="242"/>
                </a:cxn>
                <a:cxn ang="0">
                  <a:pos x="108" y="222"/>
                </a:cxn>
                <a:cxn ang="0">
                  <a:pos x="126" y="210"/>
                </a:cxn>
                <a:cxn ang="0">
                  <a:pos x="132" y="210"/>
                </a:cxn>
                <a:cxn ang="0">
                  <a:pos x="142" y="212"/>
                </a:cxn>
                <a:cxn ang="0">
                  <a:pos x="148" y="216"/>
                </a:cxn>
                <a:cxn ang="0">
                  <a:pos x="152" y="226"/>
                </a:cxn>
                <a:cxn ang="0">
                  <a:pos x="152" y="246"/>
                </a:cxn>
                <a:cxn ang="0">
                  <a:pos x="150" y="250"/>
                </a:cxn>
                <a:cxn ang="0">
                  <a:pos x="158" y="230"/>
                </a:cxn>
                <a:cxn ang="0">
                  <a:pos x="156" y="218"/>
                </a:cxn>
                <a:cxn ang="0">
                  <a:pos x="144" y="208"/>
                </a:cxn>
                <a:cxn ang="0">
                  <a:pos x="136" y="204"/>
                </a:cxn>
                <a:cxn ang="0">
                  <a:pos x="120" y="204"/>
                </a:cxn>
                <a:cxn ang="0">
                  <a:pos x="110" y="214"/>
                </a:cxn>
                <a:cxn ang="0">
                  <a:pos x="102" y="226"/>
                </a:cxn>
                <a:cxn ang="0">
                  <a:pos x="100" y="240"/>
                </a:cxn>
                <a:cxn ang="0">
                  <a:pos x="102" y="248"/>
                </a:cxn>
                <a:cxn ang="0">
                  <a:pos x="110" y="266"/>
                </a:cxn>
                <a:cxn ang="0">
                  <a:pos x="134" y="282"/>
                </a:cxn>
                <a:cxn ang="0">
                  <a:pos x="164" y="288"/>
                </a:cxn>
                <a:cxn ang="0">
                  <a:pos x="192" y="288"/>
                </a:cxn>
                <a:cxn ang="0">
                  <a:pos x="200" y="286"/>
                </a:cxn>
                <a:cxn ang="0">
                  <a:pos x="216" y="280"/>
                </a:cxn>
                <a:cxn ang="0">
                  <a:pos x="232" y="262"/>
                </a:cxn>
                <a:cxn ang="0">
                  <a:pos x="240" y="232"/>
                </a:cxn>
                <a:cxn ang="0">
                  <a:pos x="236" y="200"/>
                </a:cxn>
                <a:cxn ang="0">
                  <a:pos x="230" y="184"/>
                </a:cxn>
                <a:cxn ang="0">
                  <a:pos x="214" y="160"/>
                </a:cxn>
                <a:cxn ang="0">
                  <a:pos x="192" y="140"/>
                </a:cxn>
                <a:cxn ang="0">
                  <a:pos x="164" y="128"/>
                </a:cxn>
                <a:cxn ang="0">
                  <a:pos x="134" y="122"/>
                </a:cxn>
                <a:cxn ang="0">
                  <a:pos x="102" y="120"/>
                </a:cxn>
                <a:cxn ang="0">
                  <a:pos x="68" y="114"/>
                </a:cxn>
                <a:cxn ang="0">
                  <a:pos x="56" y="110"/>
                </a:cxn>
                <a:cxn ang="0">
                  <a:pos x="38" y="96"/>
                </a:cxn>
                <a:cxn ang="0">
                  <a:pos x="24" y="82"/>
                </a:cxn>
                <a:cxn ang="0">
                  <a:pos x="14" y="58"/>
                </a:cxn>
                <a:cxn ang="0">
                  <a:pos x="12" y="26"/>
                </a:cxn>
                <a:cxn ang="0">
                  <a:pos x="18" y="0"/>
                </a:cxn>
                <a:cxn ang="0">
                  <a:pos x="6" y="0"/>
                </a:cxn>
                <a:cxn ang="0">
                  <a:pos x="0" y="26"/>
                </a:cxn>
                <a:cxn ang="0">
                  <a:pos x="2" y="58"/>
                </a:cxn>
                <a:cxn ang="0">
                  <a:pos x="18" y="90"/>
                </a:cxn>
                <a:cxn ang="0">
                  <a:pos x="58" y="120"/>
                </a:cxn>
              </a:cxnLst>
              <a:rect l="0" t="0" r="r" b="b"/>
              <a:pathLst>
                <a:path w="240" h="290">
                  <a:moveTo>
                    <a:pt x="58" y="120"/>
                  </a:moveTo>
                  <a:lnTo>
                    <a:pt x="58" y="120"/>
                  </a:lnTo>
                  <a:lnTo>
                    <a:pt x="68" y="126"/>
                  </a:lnTo>
                  <a:lnTo>
                    <a:pt x="82" y="128"/>
                  </a:lnTo>
                  <a:lnTo>
                    <a:pt x="110" y="130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84" y="146"/>
                  </a:lnTo>
                  <a:lnTo>
                    <a:pt x="198" y="154"/>
                  </a:lnTo>
                  <a:lnTo>
                    <a:pt x="210" y="166"/>
                  </a:lnTo>
                  <a:lnTo>
                    <a:pt x="218" y="180"/>
                  </a:lnTo>
                  <a:lnTo>
                    <a:pt x="226" y="194"/>
                  </a:lnTo>
                  <a:lnTo>
                    <a:pt x="232" y="210"/>
                  </a:lnTo>
                  <a:lnTo>
                    <a:pt x="234" y="224"/>
                  </a:lnTo>
                  <a:lnTo>
                    <a:pt x="234" y="238"/>
                  </a:lnTo>
                  <a:lnTo>
                    <a:pt x="234" y="238"/>
                  </a:lnTo>
                  <a:lnTo>
                    <a:pt x="230" y="252"/>
                  </a:lnTo>
                  <a:lnTo>
                    <a:pt x="222" y="264"/>
                  </a:lnTo>
                  <a:lnTo>
                    <a:pt x="212" y="274"/>
                  </a:lnTo>
                  <a:lnTo>
                    <a:pt x="200" y="278"/>
                  </a:lnTo>
                  <a:lnTo>
                    <a:pt x="186" y="282"/>
                  </a:lnTo>
                  <a:lnTo>
                    <a:pt x="172" y="284"/>
                  </a:lnTo>
                  <a:lnTo>
                    <a:pt x="156" y="282"/>
                  </a:lnTo>
                  <a:lnTo>
                    <a:pt x="140" y="278"/>
                  </a:lnTo>
                  <a:lnTo>
                    <a:pt x="140" y="278"/>
                  </a:lnTo>
                  <a:lnTo>
                    <a:pt x="126" y="272"/>
                  </a:lnTo>
                  <a:lnTo>
                    <a:pt x="116" y="262"/>
                  </a:lnTo>
                  <a:lnTo>
                    <a:pt x="108" y="252"/>
                  </a:lnTo>
                  <a:lnTo>
                    <a:pt x="104" y="242"/>
                  </a:lnTo>
                  <a:lnTo>
                    <a:pt x="104" y="242"/>
                  </a:lnTo>
                  <a:lnTo>
                    <a:pt x="104" y="232"/>
                  </a:lnTo>
                  <a:lnTo>
                    <a:pt x="108" y="222"/>
                  </a:lnTo>
                  <a:lnTo>
                    <a:pt x="116" y="214"/>
                  </a:lnTo>
                  <a:lnTo>
                    <a:pt x="126" y="210"/>
                  </a:lnTo>
                  <a:lnTo>
                    <a:pt x="126" y="210"/>
                  </a:lnTo>
                  <a:lnTo>
                    <a:pt x="132" y="210"/>
                  </a:lnTo>
                  <a:lnTo>
                    <a:pt x="136" y="210"/>
                  </a:lnTo>
                  <a:lnTo>
                    <a:pt x="142" y="212"/>
                  </a:lnTo>
                  <a:lnTo>
                    <a:pt x="148" y="216"/>
                  </a:lnTo>
                  <a:lnTo>
                    <a:pt x="148" y="216"/>
                  </a:lnTo>
                  <a:lnTo>
                    <a:pt x="152" y="220"/>
                  </a:lnTo>
                  <a:lnTo>
                    <a:pt x="152" y="226"/>
                  </a:lnTo>
                  <a:lnTo>
                    <a:pt x="154" y="236"/>
                  </a:lnTo>
                  <a:lnTo>
                    <a:pt x="152" y="246"/>
                  </a:lnTo>
                  <a:lnTo>
                    <a:pt x="150" y="250"/>
                  </a:lnTo>
                  <a:lnTo>
                    <a:pt x="150" y="250"/>
                  </a:lnTo>
                  <a:lnTo>
                    <a:pt x="156" y="238"/>
                  </a:lnTo>
                  <a:lnTo>
                    <a:pt x="158" y="230"/>
                  </a:lnTo>
                  <a:lnTo>
                    <a:pt x="158" y="224"/>
                  </a:lnTo>
                  <a:lnTo>
                    <a:pt x="156" y="218"/>
                  </a:lnTo>
                  <a:lnTo>
                    <a:pt x="152" y="212"/>
                  </a:lnTo>
                  <a:lnTo>
                    <a:pt x="144" y="208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28" y="204"/>
                  </a:lnTo>
                  <a:lnTo>
                    <a:pt x="120" y="204"/>
                  </a:lnTo>
                  <a:lnTo>
                    <a:pt x="114" y="208"/>
                  </a:lnTo>
                  <a:lnTo>
                    <a:pt x="110" y="214"/>
                  </a:lnTo>
                  <a:lnTo>
                    <a:pt x="106" y="220"/>
                  </a:lnTo>
                  <a:lnTo>
                    <a:pt x="102" y="226"/>
                  </a:lnTo>
                  <a:lnTo>
                    <a:pt x="102" y="234"/>
                  </a:lnTo>
                  <a:lnTo>
                    <a:pt x="100" y="240"/>
                  </a:lnTo>
                  <a:lnTo>
                    <a:pt x="100" y="240"/>
                  </a:lnTo>
                  <a:lnTo>
                    <a:pt x="102" y="248"/>
                  </a:lnTo>
                  <a:lnTo>
                    <a:pt x="104" y="254"/>
                  </a:lnTo>
                  <a:lnTo>
                    <a:pt x="110" y="266"/>
                  </a:lnTo>
                  <a:lnTo>
                    <a:pt x="122" y="274"/>
                  </a:lnTo>
                  <a:lnTo>
                    <a:pt x="134" y="282"/>
                  </a:lnTo>
                  <a:lnTo>
                    <a:pt x="148" y="286"/>
                  </a:lnTo>
                  <a:lnTo>
                    <a:pt x="164" y="288"/>
                  </a:lnTo>
                  <a:lnTo>
                    <a:pt x="178" y="290"/>
                  </a:lnTo>
                  <a:lnTo>
                    <a:pt x="192" y="288"/>
                  </a:lnTo>
                  <a:lnTo>
                    <a:pt x="192" y="288"/>
                  </a:lnTo>
                  <a:lnTo>
                    <a:pt x="200" y="286"/>
                  </a:lnTo>
                  <a:lnTo>
                    <a:pt x="208" y="284"/>
                  </a:lnTo>
                  <a:lnTo>
                    <a:pt x="216" y="280"/>
                  </a:lnTo>
                  <a:lnTo>
                    <a:pt x="222" y="274"/>
                  </a:lnTo>
                  <a:lnTo>
                    <a:pt x="232" y="262"/>
                  </a:lnTo>
                  <a:lnTo>
                    <a:pt x="238" y="248"/>
                  </a:lnTo>
                  <a:lnTo>
                    <a:pt x="240" y="232"/>
                  </a:lnTo>
                  <a:lnTo>
                    <a:pt x="240" y="216"/>
                  </a:lnTo>
                  <a:lnTo>
                    <a:pt x="236" y="200"/>
                  </a:lnTo>
                  <a:lnTo>
                    <a:pt x="230" y="184"/>
                  </a:lnTo>
                  <a:lnTo>
                    <a:pt x="230" y="184"/>
                  </a:lnTo>
                  <a:lnTo>
                    <a:pt x="224" y="170"/>
                  </a:lnTo>
                  <a:lnTo>
                    <a:pt x="214" y="160"/>
                  </a:lnTo>
                  <a:lnTo>
                    <a:pt x="204" y="148"/>
                  </a:lnTo>
                  <a:lnTo>
                    <a:pt x="192" y="140"/>
                  </a:lnTo>
                  <a:lnTo>
                    <a:pt x="178" y="134"/>
                  </a:lnTo>
                  <a:lnTo>
                    <a:pt x="164" y="128"/>
                  </a:lnTo>
                  <a:lnTo>
                    <a:pt x="150" y="124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02" y="120"/>
                  </a:lnTo>
                  <a:lnTo>
                    <a:pt x="84" y="118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56" y="110"/>
                  </a:lnTo>
                  <a:lnTo>
                    <a:pt x="46" y="104"/>
                  </a:lnTo>
                  <a:lnTo>
                    <a:pt x="38" y="96"/>
                  </a:lnTo>
                  <a:lnTo>
                    <a:pt x="30" y="90"/>
                  </a:lnTo>
                  <a:lnTo>
                    <a:pt x="24" y="82"/>
                  </a:lnTo>
                  <a:lnTo>
                    <a:pt x="20" y="74"/>
                  </a:lnTo>
                  <a:lnTo>
                    <a:pt x="14" y="58"/>
                  </a:lnTo>
                  <a:lnTo>
                    <a:pt x="12" y="42"/>
                  </a:lnTo>
                  <a:lnTo>
                    <a:pt x="12" y="26"/>
                  </a:lnTo>
                  <a:lnTo>
                    <a:pt x="14" y="12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12"/>
                  </a:lnTo>
                  <a:lnTo>
                    <a:pt x="0" y="26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4"/>
                  </a:lnTo>
                  <a:lnTo>
                    <a:pt x="18" y="90"/>
                  </a:lnTo>
                  <a:lnTo>
                    <a:pt x="36" y="106"/>
                  </a:lnTo>
                  <a:lnTo>
                    <a:pt x="58" y="120"/>
                  </a:lnTo>
                  <a:lnTo>
                    <a:pt x="58" y="1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1" name="Freeform 154"/>
            <p:cNvSpPr>
              <a:spLocks/>
            </p:cNvSpPr>
            <p:nvPr/>
          </p:nvSpPr>
          <p:spPr bwMode="auto">
            <a:xfrm>
              <a:off x="6866021" y="-268705"/>
              <a:ext cx="320842" cy="497305"/>
            </a:xfrm>
            <a:custGeom>
              <a:avLst/>
              <a:gdLst/>
              <a:ahLst/>
              <a:cxnLst>
                <a:cxn ang="0">
                  <a:pos x="40" y="62"/>
                </a:cxn>
                <a:cxn ang="0">
                  <a:pos x="40" y="62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46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26"/>
                </a:cxn>
                <a:cxn ang="0">
                  <a:pos x="34" y="18"/>
                </a:cxn>
                <a:cxn ang="0">
                  <a:pos x="30" y="10"/>
                </a:cxn>
                <a:cxn ang="0">
                  <a:pos x="26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26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10" y="24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2" y="28"/>
                </a:cxn>
                <a:cxn ang="0">
                  <a:pos x="12" y="3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20" y="48"/>
                </a:cxn>
                <a:cxn ang="0">
                  <a:pos x="28" y="54"/>
                </a:cxn>
                <a:cxn ang="0">
                  <a:pos x="40" y="62"/>
                </a:cxn>
                <a:cxn ang="0">
                  <a:pos x="40" y="62"/>
                </a:cxn>
              </a:cxnLst>
              <a:rect l="0" t="0" r="r" b="b"/>
              <a:pathLst>
                <a:path w="40" h="62">
                  <a:moveTo>
                    <a:pt x="40" y="62"/>
                  </a:moveTo>
                  <a:lnTo>
                    <a:pt x="40" y="62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46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26"/>
                  </a:lnTo>
                  <a:lnTo>
                    <a:pt x="34" y="18"/>
                  </a:lnTo>
                  <a:lnTo>
                    <a:pt x="30" y="10"/>
                  </a:lnTo>
                  <a:lnTo>
                    <a:pt x="26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10" y="24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28"/>
                  </a:lnTo>
                  <a:lnTo>
                    <a:pt x="12" y="3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20" y="48"/>
                  </a:lnTo>
                  <a:lnTo>
                    <a:pt x="28" y="54"/>
                  </a:lnTo>
                  <a:lnTo>
                    <a:pt x="40" y="62"/>
                  </a:lnTo>
                  <a:lnTo>
                    <a:pt x="40" y="62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2" name="Freeform 155"/>
            <p:cNvSpPr>
              <a:spLocks/>
            </p:cNvSpPr>
            <p:nvPr/>
          </p:nvSpPr>
          <p:spPr bwMode="auto">
            <a:xfrm>
              <a:off x="4026568" y="4126832"/>
              <a:ext cx="1187116" cy="1203158"/>
            </a:xfrm>
            <a:custGeom>
              <a:avLst/>
              <a:gdLst/>
              <a:ahLst/>
              <a:cxnLst>
                <a:cxn ang="0">
                  <a:pos x="12" y="150"/>
                </a:cxn>
                <a:cxn ang="0">
                  <a:pos x="12" y="150"/>
                </a:cxn>
                <a:cxn ang="0">
                  <a:pos x="32" y="146"/>
                </a:cxn>
                <a:cxn ang="0">
                  <a:pos x="54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102" y="142"/>
                </a:cxn>
                <a:cxn ang="0">
                  <a:pos x="118" y="136"/>
                </a:cxn>
                <a:cxn ang="0">
                  <a:pos x="130" y="128"/>
                </a:cxn>
                <a:cxn ang="0">
                  <a:pos x="138" y="116"/>
                </a:cxn>
                <a:cxn ang="0">
                  <a:pos x="146" y="106"/>
                </a:cxn>
                <a:cxn ang="0">
                  <a:pos x="148" y="94"/>
                </a:cxn>
                <a:cxn ang="0">
                  <a:pos x="148" y="84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38" y="68"/>
                </a:cxn>
                <a:cxn ang="0">
                  <a:pos x="132" y="64"/>
                </a:cxn>
                <a:cxn ang="0">
                  <a:pos x="118" y="58"/>
                </a:cxn>
                <a:cxn ang="0">
                  <a:pos x="108" y="58"/>
                </a:cxn>
                <a:cxn ang="0">
                  <a:pos x="104" y="58"/>
                </a:cxn>
                <a:cxn ang="0">
                  <a:pos x="104" y="58"/>
                </a:cxn>
                <a:cxn ang="0">
                  <a:pos x="106" y="48"/>
                </a:cxn>
                <a:cxn ang="0">
                  <a:pos x="106" y="40"/>
                </a:cxn>
                <a:cxn ang="0">
                  <a:pos x="106" y="30"/>
                </a:cxn>
                <a:cxn ang="0">
                  <a:pos x="104" y="18"/>
                </a:cxn>
                <a:cxn ang="0">
                  <a:pos x="98" y="10"/>
                </a:cxn>
                <a:cxn ang="0">
                  <a:pos x="94" y="6"/>
                </a:cxn>
                <a:cxn ang="0">
                  <a:pos x="88" y="2"/>
                </a:cxn>
                <a:cxn ang="0">
                  <a:pos x="82" y="0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60" y="0"/>
                </a:cxn>
                <a:cxn ang="0">
                  <a:pos x="44" y="2"/>
                </a:cxn>
                <a:cxn ang="0">
                  <a:pos x="30" y="8"/>
                </a:cxn>
                <a:cxn ang="0">
                  <a:pos x="24" y="12"/>
                </a:cxn>
                <a:cxn ang="0">
                  <a:pos x="18" y="18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6" y="46"/>
                </a:cxn>
                <a:cxn ang="0">
                  <a:pos x="2" y="58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2" y="132"/>
                </a:cxn>
                <a:cxn ang="0">
                  <a:pos x="2" y="132"/>
                </a:cxn>
                <a:cxn ang="0">
                  <a:pos x="6" y="126"/>
                </a:cxn>
                <a:cxn ang="0">
                  <a:pos x="16" y="112"/>
                </a:cxn>
                <a:cxn ang="0">
                  <a:pos x="24" y="104"/>
                </a:cxn>
                <a:cxn ang="0">
                  <a:pos x="34" y="96"/>
                </a:cxn>
                <a:cxn ang="0">
                  <a:pos x="44" y="90"/>
                </a:cxn>
                <a:cxn ang="0">
                  <a:pos x="54" y="88"/>
                </a:cxn>
                <a:cxn ang="0">
                  <a:pos x="54" y="88"/>
                </a:cxn>
                <a:cxn ang="0">
                  <a:pos x="48" y="92"/>
                </a:cxn>
                <a:cxn ang="0">
                  <a:pos x="36" y="102"/>
                </a:cxn>
                <a:cxn ang="0">
                  <a:pos x="28" y="112"/>
                </a:cxn>
                <a:cxn ang="0">
                  <a:pos x="20" y="122"/>
                </a:cxn>
                <a:cxn ang="0">
                  <a:pos x="16" y="134"/>
                </a:cxn>
                <a:cxn ang="0">
                  <a:pos x="12" y="150"/>
                </a:cxn>
                <a:cxn ang="0">
                  <a:pos x="12" y="150"/>
                </a:cxn>
              </a:cxnLst>
              <a:rect l="0" t="0" r="r" b="b"/>
              <a:pathLst>
                <a:path w="148" h="150">
                  <a:moveTo>
                    <a:pt x="12" y="150"/>
                  </a:moveTo>
                  <a:lnTo>
                    <a:pt x="12" y="150"/>
                  </a:lnTo>
                  <a:lnTo>
                    <a:pt x="32" y="146"/>
                  </a:lnTo>
                  <a:lnTo>
                    <a:pt x="54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102" y="142"/>
                  </a:lnTo>
                  <a:lnTo>
                    <a:pt x="118" y="136"/>
                  </a:lnTo>
                  <a:lnTo>
                    <a:pt x="130" y="128"/>
                  </a:lnTo>
                  <a:lnTo>
                    <a:pt x="138" y="116"/>
                  </a:lnTo>
                  <a:lnTo>
                    <a:pt x="146" y="106"/>
                  </a:lnTo>
                  <a:lnTo>
                    <a:pt x="148" y="94"/>
                  </a:lnTo>
                  <a:lnTo>
                    <a:pt x="148" y="84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38" y="68"/>
                  </a:lnTo>
                  <a:lnTo>
                    <a:pt x="132" y="64"/>
                  </a:lnTo>
                  <a:lnTo>
                    <a:pt x="118" y="58"/>
                  </a:lnTo>
                  <a:lnTo>
                    <a:pt x="108" y="58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6" y="48"/>
                  </a:lnTo>
                  <a:lnTo>
                    <a:pt x="106" y="40"/>
                  </a:lnTo>
                  <a:lnTo>
                    <a:pt x="106" y="30"/>
                  </a:lnTo>
                  <a:lnTo>
                    <a:pt x="104" y="18"/>
                  </a:lnTo>
                  <a:lnTo>
                    <a:pt x="98" y="10"/>
                  </a:lnTo>
                  <a:lnTo>
                    <a:pt x="94" y="6"/>
                  </a:lnTo>
                  <a:lnTo>
                    <a:pt x="88" y="2"/>
                  </a:lnTo>
                  <a:lnTo>
                    <a:pt x="82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0" y="0"/>
                  </a:lnTo>
                  <a:lnTo>
                    <a:pt x="44" y="2"/>
                  </a:lnTo>
                  <a:lnTo>
                    <a:pt x="30" y="8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6" y="46"/>
                  </a:lnTo>
                  <a:lnTo>
                    <a:pt x="2" y="58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26"/>
                  </a:lnTo>
                  <a:lnTo>
                    <a:pt x="16" y="112"/>
                  </a:lnTo>
                  <a:lnTo>
                    <a:pt x="24" y="104"/>
                  </a:lnTo>
                  <a:lnTo>
                    <a:pt x="34" y="96"/>
                  </a:lnTo>
                  <a:lnTo>
                    <a:pt x="44" y="90"/>
                  </a:lnTo>
                  <a:lnTo>
                    <a:pt x="54" y="88"/>
                  </a:lnTo>
                  <a:lnTo>
                    <a:pt x="54" y="88"/>
                  </a:lnTo>
                  <a:lnTo>
                    <a:pt x="48" y="92"/>
                  </a:lnTo>
                  <a:lnTo>
                    <a:pt x="36" y="102"/>
                  </a:lnTo>
                  <a:lnTo>
                    <a:pt x="28" y="112"/>
                  </a:lnTo>
                  <a:lnTo>
                    <a:pt x="20" y="122"/>
                  </a:lnTo>
                  <a:lnTo>
                    <a:pt x="16" y="134"/>
                  </a:lnTo>
                  <a:lnTo>
                    <a:pt x="12" y="150"/>
                  </a:lnTo>
                  <a:lnTo>
                    <a:pt x="12" y="15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3" name="Freeform 156"/>
            <p:cNvSpPr>
              <a:spLocks/>
            </p:cNvSpPr>
            <p:nvPr/>
          </p:nvSpPr>
          <p:spPr bwMode="auto">
            <a:xfrm>
              <a:off x="4042611" y="5362074"/>
              <a:ext cx="1251284" cy="1235242"/>
            </a:xfrm>
            <a:custGeom>
              <a:avLst/>
              <a:gdLst/>
              <a:ahLst/>
              <a:cxnLst>
                <a:cxn ang="0">
                  <a:pos x="148" y="26"/>
                </a:cxn>
                <a:cxn ang="0">
                  <a:pos x="148" y="26"/>
                </a:cxn>
                <a:cxn ang="0">
                  <a:pos x="152" y="32"/>
                </a:cxn>
                <a:cxn ang="0">
                  <a:pos x="154" y="40"/>
                </a:cxn>
                <a:cxn ang="0">
                  <a:pos x="156" y="52"/>
                </a:cxn>
                <a:cxn ang="0">
                  <a:pos x="154" y="64"/>
                </a:cxn>
                <a:cxn ang="0">
                  <a:pos x="148" y="74"/>
                </a:cxn>
                <a:cxn ang="0">
                  <a:pos x="142" y="82"/>
                </a:cxn>
                <a:cxn ang="0">
                  <a:pos x="134" y="86"/>
                </a:cxn>
                <a:cxn ang="0">
                  <a:pos x="124" y="88"/>
                </a:cxn>
                <a:cxn ang="0">
                  <a:pos x="116" y="86"/>
                </a:cxn>
                <a:cxn ang="0">
                  <a:pos x="116" y="86"/>
                </a:cxn>
                <a:cxn ang="0">
                  <a:pos x="120" y="94"/>
                </a:cxn>
                <a:cxn ang="0">
                  <a:pos x="124" y="102"/>
                </a:cxn>
                <a:cxn ang="0">
                  <a:pos x="126" y="112"/>
                </a:cxn>
                <a:cxn ang="0">
                  <a:pos x="126" y="122"/>
                </a:cxn>
                <a:cxn ang="0">
                  <a:pos x="124" y="132"/>
                </a:cxn>
                <a:cxn ang="0">
                  <a:pos x="120" y="142"/>
                </a:cxn>
                <a:cxn ang="0">
                  <a:pos x="114" y="146"/>
                </a:cxn>
                <a:cxn ang="0">
                  <a:pos x="110" y="148"/>
                </a:cxn>
                <a:cxn ang="0">
                  <a:pos x="110" y="148"/>
                </a:cxn>
                <a:cxn ang="0">
                  <a:pos x="96" y="154"/>
                </a:cxn>
                <a:cxn ang="0">
                  <a:pos x="86" y="154"/>
                </a:cxn>
                <a:cxn ang="0">
                  <a:pos x="76" y="152"/>
                </a:cxn>
                <a:cxn ang="0">
                  <a:pos x="68" y="148"/>
                </a:cxn>
                <a:cxn ang="0">
                  <a:pos x="62" y="142"/>
                </a:cxn>
                <a:cxn ang="0">
                  <a:pos x="56" y="132"/>
                </a:cxn>
                <a:cxn ang="0">
                  <a:pos x="46" y="110"/>
                </a:cxn>
                <a:cxn ang="0">
                  <a:pos x="38" y="86"/>
                </a:cxn>
                <a:cxn ang="0">
                  <a:pos x="28" y="62"/>
                </a:cxn>
                <a:cxn ang="0">
                  <a:pos x="22" y="52"/>
                </a:cxn>
                <a:cxn ang="0">
                  <a:pos x="16" y="42"/>
                </a:cxn>
                <a:cxn ang="0">
                  <a:pos x="10" y="3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2" y="34"/>
                </a:cxn>
                <a:cxn ang="0">
                  <a:pos x="44" y="38"/>
                </a:cxn>
                <a:cxn ang="0">
                  <a:pos x="58" y="42"/>
                </a:cxn>
                <a:cxn ang="0">
                  <a:pos x="70" y="48"/>
                </a:cxn>
                <a:cxn ang="0">
                  <a:pos x="82" y="56"/>
                </a:cxn>
                <a:cxn ang="0">
                  <a:pos x="82" y="56"/>
                </a:cxn>
                <a:cxn ang="0">
                  <a:pos x="78" y="50"/>
                </a:cxn>
                <a:cxn ang="0">
                  <a:pos x="64" y="38"/>
                </a:cxn>
                <a:cxn ang="0">
                  <a:pos x="54" y="32"/>
                </a:cxn>
                <a:cxn ang="0">
                  <a:pos x="42" y="24"/>
                </a:cxn>
                <a:cxn ang="0">
                  <a:pos x="26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24" y="10"/>
                </a:cxn>
                <a:cxn ang="0">
                  <a:pos x="42" y="6"/>
                </a:cxn>
                <a:cxn ang="0">
                  <a:pos x="64" y="2"/>
                </a:cxn>
                <a:cxn ang="0">
                  <a:pos x="86" y="0"/>
                </a:cxn>
                <a:cxn ang="0">
                  <a:pos x="98" y="2"/>
                </a:cxn>
                <a:cxn ang="0">
                  <a:pos x="110" y="2"/>
                </a:cxn>
                <a:cxn ang="0">
                  <a:pos x="120" y="6"/>
                </a:cxn>
                <a:cxn ang="0">
                  <a:pos x="130" y="12"/>
                </a:cxn>
                <a:cxn ang="0">
                  <a:pos x="140" y="18"/>
                </a:cxn>
                <a:cxn ang="0">
                  <a:pos x="148" y="26"/>
                </a:cxn>
                <a:cxn ang="0">
                  <a:pos x="148" y="26"/>
                </a:cxn>
              </a:cxnLst>
              <a:rect l="0" t="0" r="r" b="b"/>
              <a:pathLst>
                <a:path w="156" h="154">
                  <a:moveTo>
                    <a:pt x="148" y="26"/>
                  </a:moveTo>
                  <a:lnTo>
                    <a:pt x="148" y="26"/>
                  </a:lnTo>
                  <a:lnTo>
                    <a:pt x="152" y="32"/>
                  </a:lnTo>
                  <a:lnTo>
                    <a:pt x="154" y="40"/>
                  </a:lnTo>
                  <a:lnTo>
                    <a:pt x="156" y="52"/>
                  </a:lnTo>
                  <a:lnTo>
                    <a:pt x="154" y="64"/>
                  </a:lnTo>
                  <a:lnTo>
                    <a:pt x="148" y="74"/>
                  </a:lnTo>
                  <a:lnTo>
                    <a:pt x="142" y="82"/>
                  </a:lnTo>
                  <a:lnTo>
                    <a:pt x="134" y="86"/>
                  </a:lnTo>
                  <a:lnTo>
                    <a:pt x="124" y="88"/>
                  </a:lnTo>
                  <a:lnTo>
                    <a:pt x="116" y="86"/>
                  </a:lnTo>
                  <a:lnTo>
                    <a:pt x="116" y="86"/>
                  </a:lnTo>
                  <a:lnTo>
                    <a:pt x="120" y="94"/>
                  </a:lnTo>
                  <a:lnTo>
                    <a:pt x="124" y="102"/>
                  </a:lnTo>
                  <a:lnTo>
                    <a:pt x="126" y="112"/>
                  </a:lnTo>
                  <a:lnTo>
                    <a:pt x="126" y="12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46"/>
                  </a:lnTo>
                  <a:lnTo>
                    <a:pt x="110" y="148"/>
                  </a:lnTo>
                  <a:lnTo>
                    <a:pt x="110" y="148"/>
                  </a:lnTo>
                  <a:lnTo>
                    <a:pt x="96" y="154"/>
                  </a:lnTo>
                  <a:lnTo>
                    <a:pt x="86" y="154"/>
                  </a:lnTo>
                  <a:lnTo>
                    <a:pt x="76" y="152"/>
                  </a:lnTo>
                  <a:lnTo>
                    <a:pt x="68" y="148"/>
                  </a:lnTo>
                  <a:lnTo>
                    <a:pt x="62" y="142"/>
                  </a:lnTo>
                  <a:lnTo>
                    <a:pt x="56" y="132"/>
                  </a:lnTo>
                  <a:lnTo>
                    <a:pt x="46" y="110"/>
                  </a:lnTo>
                  <a:lnTo>
                    <a:pt x="38" y="86"/>
                  </a:lnTo>
                  <a:lnTo>
                    <a:pt x="28" y="62"/>
                  </a:lnTo>
                  <a:lnTo>
                    <a:pt x="22" y="52"/>
                  </a:lnTo>
                  <a:lnTo>
                    <a:pt x="16" y="42"/>
                  </a:lnTo>
                  <a:lnTo>
                    <a:pt x="10" y="3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2" y="34"/>
                  </a:lnTo>
                  <a:lnTo>
                    <a:pt x="44" y="38"/>
                  </a:lnTo>
                  <a:lnTo>
                    <a:pt x="58" y="42"/>
                  </a:lnTo>
                  <a:lnTo>
                    <a:pt x="70" y="48"/>
                  </a:lnTo>
                  <a:lnTo>
                    <a:pt x="82" y="56"/>
                  </a:lnTo>
                  <a:lnTo>
                    <a:pt x="82" y="56"/>
                  </a:lnTo>
                  <a:lnTo>
                    <a:pt x="78" y="50"/>
                  </a:lnTo>
                  <a:lnTo>
                    <a:pt x="64" y="38"/>
                  </a:lnTo>
                  <a:lnTo>
                    <a:pt x="54" y="32"/>
                  </a:lnTo>
                  <a:lnTo>
                    <a:pt x="42" y="24"/>
                  </a:lnTo>
                  <a:lnTo>
                    <a:pt x="26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24" y="10"/>
                  </a:lnTo>
                  <a:lnTo>
                    <a:pt x="42" y="6"/>
                  </a:lnTo>
                  <a:lnTo>
                    <a:pt x="64" y="2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2"/>
                  </a:lnTo>
                  <a:lnTo>
                    <a:pt x="140" y="18"/>
                  </a:lnTo>
                  <a:lnTo>
                    <a:pt x="148" y="26"/>
                  </a:lnTo>
                  <a:lnTo>
                    <a:pt x="148" y="2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4" name="Freeform 157"/>
            <p:cNvSpPr>
              <a:spLocks/>
            </p:cNvSpPr>
            <p:nvPr/>
          </p:nvSpPr>
          <p:spPr bwMode="auto">
            <a:xfrm>
              <a:off x="3128211" y="5682916"/>
              <a:ext cx="1203158" cy="1235242"/>
            </a:xfrm>
            <a:custGeom>
              <a:avLst/>
              <a:gdLst/>
              <a:ahLst/>
              <a:cxnLst>
                <a:cxn ang="0">
                  <a:pos x="102" y="6"/>
                </a:cxn>
                <a:cxn ang="0">
                  <a:pos x="102" y="6"/>
                </a:cxn>
                <a:cxn ang="0">
                  <a:pos x="108" y="10"/>
                </a:cxn>
                <a:cxn ang="0">
                  <a:pos x="120" y="24"/>
                </a:cxn>
                <a:cxn ang="0">
                  <a:pos x="126" y="34"/>
                </a:cxn>
                <a:cxn ang="0">
                  <a:pos x="134" y="46"/>
                </a:cxn>
                <a:cxn ang="0">
                  <a:pos x="140" y="62"/>
                </a:cxn>
                <a:cxn ang="0">
                  <a:pos x="146" y="82"/>
                </a:cxn>
                <a:cxn ang="0">
                  <a:pos x="146" y="82"/>
                </a:cxn>
                <a:cxn ang="0">
                  <a:pos x="148" y="96"/>
                </a:cxn>
                <a:cxn ang="0">
                  <a:pos x="150" y="108"/>
                </a:cxn>
                <a:cxn ang="0">
                  <a:pos x="148" y="120"/>
                </a:cxn>
                <a:cxn ang="0">
                  <a:pos x="144" y="132"/>
                </a:cxn>
                <a:cxn ang="0">
                  <a:pos x="138" y="140"/>
                </a:cxn>
                <a:cxn ang="0">
                  <a:pos x="130" y="148"/>
                </a:cxn>
                <a:cxn ang="0">
                  <a:pos x="120" y="152"/>
                </a:cxn>
                <a:cxn ang="0">
                  <a:pos x="106" y="154"/>
                </a:cxn>
                <a:cxn ang="0">
                  <a:pos x="106" y="154"/>
                </a:cxn>
                <a:cxn ang="0">
                  <a:pos x="94" y="152"/>
                </a:cxn>
                <a:cxn ang="0">
                  <a:pos x="86" y="150"/>
                </a:cxn>
                <a:cxn ang="0">
                  <a:pos x="78" y="146"/>
                </a:cxn>
                <a:cxn ang="0">
                  <a:pos x="74" y="142"/>
                </a:cxn>
                <a:cxn ang="0">
                  <a:pos x="68" y="134"/>
                </a:cxn>
                <a:cxn ang="0">
                  <a:pos x="68" y="130"/>
                </a:cxn>
                <a:cxn ang="0">
                  <a:pos x="68" y="130"/>
                </a:cxn>
                <a:cxn ang="0">
                  <a:pos x="62" y="132"/>
                </a:cxn>
                <a:cxn ang="0">
                  <a:pos x="44" y="138"/>
                </a:cxn>
                <a:cxn ang="0">
                  <a:pos x="34" y="138"/>
                </a:cxn>
                <a:cxn ang="0">
                  <a:pos x="24" y="136"/>
                </a:cxn>
                <a:cxn ang="0">
                  <a:pos x="16" y="130"/>
                </a:cxn>
                <a:cxn ang="0">
                  <a:pos x="8" y="122"/>
                </a:cxn>
                <a:cxn ang="0">
                  <a:pos x="8" y="122"/>
                </a:cxn>
                <a:cxn ang="0">
                  <a:pos x="2" y="108"/>
                </a:cxn>
                <a:cxn ang="0">
                  <a:pos x="0" y="98"/>
                </a:cxn>
                <a:cxn ang="0">
                  <a:pos x="0" y="86"/>
                </a:cxn>
                <a:cxn ang="0">
                  <a:pos x="2" y="78"/>
                </a:cxn>
                <a:cxn ang="0">
                  <a:pos x="8" y="70"/>
                </a:cxn>
                <a:cxn ang="0">
                  <a:pos x="14" y="62"/>
                </a:cxn>
                <a:cxn ang="0">
                  <a:pos x="28" y="48"/>
                </a:cxn>
                <a:cxn ang="0">
                  <a:pos x="62" y="26"/>
                </a:cxn>
                <a:cxn ang="0">
                  <a:pos x="70" y="20"/>
                </a:cxn>
                <a:cxn ang="0">
                  <a:pos x="76" y="14"/>
                </a:cxn>
                <a:cxn ang="0">
                  <a:pos x="80" y="6"/>
                </a:cxn>
                <a:cxn ang="0">
                  <a:pos x="82" y="0"/>
                </a:cxn>
                <a:cxn ang="0">
                  <a:pos x="82" y="0"/>
                </a:cxn>
                <a:cxn ang="0">
                  <a:pos x="86" y="6"/>
                </a:cxn>
                <a:cxn ang="0">
                  <a:pos x="90" y="22"/>
                </a:cxn>
                <a:cxn ang="0">
                  <a:pos x="90" y="32"/>
                </a:cxn>
                <a:cxn ang="0">
                  <a:pos x="92" y="44"/>
                </a:cxn>
                <a:cxn ang="0">
                  <a:pos x="90" y="58"/>
                </a:cxn>
                <a:cxn ang="0">
                  <a:pos x="86" y="70"/>
                </a:cxn>
                <a:cxn ang="0">
                  <a:pos x="86" y="70"/>
                </a:cxn>
                <a:cxn ang="0">
                  <a:pos x="90" y="66"/>
                </a:cxn>
                <a:cxn ang="0">
                  <a:pos x="96" y="56"/>
                </a:cxn>
                <a:cxn ang="0">
                  <a:pos x="98" y="46"/>
                </a:cxn>
                <a:cxn ang="0">
                  <a:pos x="100" y="36"/>
                </a:cxn>
                <a:cxn ang="0">
                  <a:pos x="102" y="22"/>
                </a:cxn>
                <a:cxn ang="0">
                  <a:pos x="102" y="6"/>
                </a:cxn>
                <a:cxn ang="0">
                  <a:pos x="102" y="6"/>
                </a:cxn>
              </a:cxnLst>
              <a:rect l="0" t="0" r="r" b="b"/>
              <a:pathLst>
                <a:path w="150" h="154">
                  <a:moveTo>
                    <a:pt x="102" y="6"/>
                  </a:moveTo>
                  <a:lnTo>
                    <a:pt x="102" y="6"/>
                  </a:lnTo>
                  <a:lnTo>
                    <a:pt x="108" y="10"/>
                  </a:lnTo>
                  <a:lnTo>
                    <a:pt x="120" y="24"/>
                  </a:lnTo>
                  <a:lnTo>
                    <a:pt x="126" y="34"/>
                  </a:lnTo>
                  <a:lnTo>
                    <a:pt x="134" y="46"/>
                  </a:lnTo>
                  <a:lnTo>
                    <a:pt x="140" y="62"/>
                  </a:lnTo>
                  <a:lnTo>
                    <a:pt x="146" y="82"/>
                  </a:lnTo>
                  <a:lnTo>
                    <a:pt x="146" y="82"/>
                  </a:lnTo>
                  <a:lnTo>
                    <a:pt x="148" y="96"/>
                  </a:lnTo>
                  <a:lnTo>
                    <a:pt x="150" y="108"/>
                  </a:lnTo>
                  <a:lnTo>
                    <a:pt x="148" y="120"/>
                  </a:lnTo>
                  <a:lnTo>
                    <a:pt x="144" y="132"/>
                  </a:lnTo>
                  <a:lnTo>
                    <a:pt x="138" y="140"/>
                  </a:lnTo>
                  <a:lnTo>
                    <a:pt x="130" y="148"/>
                  </a:lnTo>
                  <a:lnTo>
                    <a:pt x="120" y="152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94" y="152"/>
                  </a:lnTo>
                  <a:lnTo>
                    <a:pt x="86" y="150"/>
                  </a:lnTo>
                  <a:lnTo>
                    <a:pt x="78" y="146"/>
                  </a:lnTo>
                  <a:lnTo>
                    <a:pt x="74" y="142"/>
                  </a:lnTo>
                  <a:lnTo>
                    <a:pt x="68" y="134"/>
                  </a:lnTo>
                  <a:lnTo>
                    <a:pt x="68" y="130"/>
                  </a:lnTo>
                  <a:lnTo>
                    <a:pt x="68" y="130"/>
                  </a:lnTo>
                  <a:lnTo>
                    <a:pt x="62" y="132"/>
                  </a:lnTo>
                  <a:lnTo>
                    <a:pt x="44" y="138"/>
                  </a:lnTo>
                  <a:lnTo>
                    <a:pt x="34" y="138"/>
                  </a:lnTo>
                  <a:lnTo>
                    <a:pt x="24" y="136"/>
                  </a:lnTo>
                  <a:lnTo>
                    <a:pt x="16" y="130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2" y="108"/>
                  </a:lnTo>
                  <a:lnTo>
                    <a:pt x="0" y="98"/>
                  </a:lnTo>
                  <a:lnTo>
                    <a:pt x="0" y="86"/>
                  </a:lnTo>
                  <a:lnTo>
                    <a:pt x="2" y="78"/>
                  </a:lnTo>
                  <a:lnTo>
                    <a:pt x="8" y="70"/>
                  </a:lnTo>
                  <a:lnTo>
                    <a:pt x="14" y="62"/>
                  </a:lnTo>
                  <a:lnTo>
                    <a:pt x="28" y="48"/>
                  </a:lnTo>
                  <a:lnTo>
                    <a:pt x="62" y="26"/>
                  </a:lnTo>
                  <a:lnTo>
                    <a:pt x="70" y="20"/>
                  </a:lnTo>
                  <a:lnTo>
                    <a:pt x="76" y="14"/>
                  </a:lnTo>
                  <a:lnTo>
                    <a:pt x="80" y="6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6" y="6"/>
                  </a:lnTo>
                  <a:lnTo>
                    <a:pt x="90" y="22"/>
                  </a:lnTo>
                  <a:lnTo>
                    <a:pt x="90" y="32"/>
                  </a:lnTo>
                  <a:lnTo>
                    <a:pt x="92" y="44"/>
                  </a:lnTo>
                  <a:lnTo>
                    <a:pt x="90" y="58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90" y="66"/>
                  </a:lnTo>
                  <a:lnTo>
                    <a:pt x="96" y="56"/>
                  </a:lnTo>
                  <a:lnTo>
                    <a:pt x="98" y="46"/>
                  </a:lnTo>
                  <a:lnTo>
                    <a:pt x="100" y="36"/>
                  </a:lnTo>
                  <a:lnTo>
                    <a:pt x="102" y="22"/>
                  </a:lnTo>
                  <a:lnTo>
                    <a:pt x="102" y="6"/>
                  </a:lnTo>
                  <a:lnTo>
                    <a:pt x="102" y="6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5" name="Freeform 158"/>
            <p:cNvSpPr>
              <a:spLocks/>
            </p:cNvSpPr>
            <p:nvPr/>
          </p:nvSpPr>
          <p:spPr bwMode="auto">
            <a:xfrm>
              <a:off x="2342147" y="4961021"/>
              <a:ext cx="1235242" cy="1299411"/>
            </a:xfrm>
            <a:custGeom>
              <a:avLst/>
              <a:gdLst/>
              <a:ahLst/>
              <a:cxnLst>
                <a:cxn ang="0">
                  <a:pos x="154" y="70"/>
                </a:cxn>
                <a:cxn ang="0">
                  <a:pos x="154" y="70"/>
                </a:cxn>
                <a:cxn ang="0">
                  <a:pos x="148" y="82"/>
                </a:cxn>
                <a:cxn ang="0">
                  <a:pos x="140" y="96"/>
                </a:cxn>
                <a:cxn ang="0">
                  <a:pos x="132" y="112"/>
                </a:cxn>
                <a:cxn ang="0">
                  <a:pos x="120" y="128"/>
                </a:cxn>
                <a:cxn ang="0">
                  <a:pos x="106" y="142"/>
                </a:cxn>
                <a:cxn ang="0">
                  <a:pos x="98" y="148"/>
                </a:cxn>
                <a:cxn ang="0">
                  <a:pos x="88" y="154"/>
                </a:cxn>
                <a:cxn ang="0">
                  <a:pos x="80" y="158"/>
                </a:cxn>
                <a:cxn ang="0">
                  <a:pos x="70" y="160"/>
                </a:cxn>
                <a:cxn ang="0">
                  <a:pos x="70" y="160"/>
                </a:cxn>
                <a:cxn ang="0">
                  <a:pos x="60" y="162"/>
                </a:cxn>
                <a:cxn ang="0">
                  <a:pos x="52" y="160"/>
                </a:cxn>
                <a:cxn ang="0">
                  <a:pos x="44" y="160"/>
                </a:cxn>
                <a:cxn ang="0">
                  <a:pos x="36" y="156"/>
                </a:cxn>
                <a:cxn ang="0">
                  <a:pos x="24" y="148"/>
                </a:cxn>
                <a:cxn ang="0">
                  <a:pos x="14" y="138"/>
                </a:cxn>
                <a:cxn ang="0">
                  <a:pos x="10" y="124"/>
                </a:cxn>
                <a:cxn ang="0">
                  <a:pos x="8" y="110"/>
                </a:cxn>
                <a:cxn ang="0">
                  <a:pos x="10" y="104"/>
                </a:cxn>
                <a:cxn ang="0">
                  <a:pos x="12" y="98"/>
                </a:cxn>
                <a:cxn ang="0">
                  <a:pos x="16" y="92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6" y="80"/>
                </a:cxn>
                <a:cxn ang="0">
                  <a:pos x="12" y="74"/>
                </a:cxn>
                <a:cxn ang="0">
                  <a:pos x="6" y="66"/>
                </a:cxn>
                <a:cxn ang="0">
                  <a:pos x="2" y="56"/>
                </a:cxn>
                <a:cxn ang="0">
                  <a:pos x="0" y="44"/>
                </a:cxn>
                <a:cxn ang="0">
                  <a:pos x="2" y="32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6" y="10"/>
                </a:cxn>
                <a:cxn ang="0">
                  <a:pos x="24" y="4"/>
                </a:cxn>
                <a:cxn ang="0">
                  <a:pos x="32" y="2"/>
                </a:cxn>
                <a:cxn ang="0">
                  <a:pos x="42" y="0"/>
                </a:cxn>
                <a:cxn ang="0">
                  <a:pos x="50" y="0"/>
                </a:cxn>
                <a:cxn ang="0">
                  <a:pos x="58" y="4"/>
                </a:cxn>
                <a:cxn ang="0">
                  <a:pos x="76" y="12"/>
                </a:cxn>
                <a:cxn ang="0">
                  <a:pos x="112" y="34"/>
                </a:cxn>
                <a:cxn ang="0">
                  <a:pos x="132" y="44"/>
                </a:cxn>
                <a:cxn ang="0">
                  <a:pos x="142" y="46"/>
                </a:cxn>
                <a:cxn ang="0">
                  <a:pos x="152" y="46"/>
                </a:cxn>
                <a:cxn ang="0">
                  <a:pos x="152" y="46"/>
                </a:cxn>
                <a:cxn ang="0">
                  <a:pos x="146" y="52"/>
                </a:cxn>
                <a:cxn ang="0">
                  <a:pos x="126" y="64"/>
                </a:cxn>
                <a:cxn ang="0">
                  <a:pos x="104" y="74"/>
                </a:cxn>
                <a:cxn ang="0">
                  <a:pos x="92" y="78"/>
                </a:cxn>
                <a:cxn ang="0">
                  <a:pos x="82" y="80"/>
                </a:cxn>
                <a:cxn ang="0">
                  <a:pos x="82" y="80"/>
                </a:cxn>
                <a:cxn ang="0">
                  <a:pos x="86" y="82"/>
                </a:cxn>
                <a:cxn ang="0">
                  <a:pos x="100" y="82"/>
                </a:cxn>
                <a:cxn ang="0">
                  <a:pos x="110" y="82"/>
                </a:cxn>
                <a:cxn ang="0">
                  <a:pos x="122" y="80"/>
                </a:cxn>
                <a:cxn ang="0">
                  <a:pos x="136" y="76"/>
                </a:cxn>
                <a:cxn ang="0">
                  <a:pos x="154" y="70"/>
                </a:cxn>
                <a:cxn ang="0">
                  <a:pos x="154" y="70"/>
                </a:cxn>
              </a:cxnLst>
              <a:rect l="0" t="0" r="r" b="b"/>
              <a:pathLst>
                <a:path w="154" h="162">
                  <a:moveTo>
                    <a:pt x="154" y="70"/>
                  </a:moveTo>
                  <a:lnTo>
                    <a:pt x="154" y="70"/>
                  </a:lnTo>
                  <a:lnTo>
                    <a:pt x="148" y="82"/>
                  </a:lnTo>
                  <a:lnTo>
                    <a:pt x="140" y="96"/>
                  </a:lnTo>
                  <a:lnTo>
                    <a:pt x="132" y="112"/>
                  </a:lnTo>
                  <a:lnTo>
                    <a:pt x="120" y="128"/>
                  </a:lnTo>
                  <a:lnTo>
                    <a:pt x="106" y="142"/>
                  </a:lnTo>
                  <a:lnTo>
                    <a:pt x="98" y="148"/>
                  </a:lnTo>
                  <a:lnTo>
                    <a:pt x="88" y="154"/>
                  </a:lnTo>
                  <a:lnTo>
                    <a:pt x="80" y="158"/>
                  </a:lnTo>
                  <a:lnTo>
                    <a:pt x="70" y="160"/>
                  </a:lnTo>
                  <a:lnTo>
                    <a:pt x="70" y="160"/>
                  </a:lnTo>
                  <a:lnTo>
                    <a:pt x="60" y="162"/>
                  </a:lnTo>
                  <a:lnTo>
                    <a:pt x="52" y="160"/>
                  </a:lnTo>
                  <a:lnTo>
                    <a:pt x="44" y="160"/>
                  </a:lnTo>
                  <a:lnTo>
                    <a:pt x="36" y="156"/>
                  </a:lnTo>
                  <a:lnTo>
                    <a:pt x="24" y="148"/>
                  </a:lnTo>
                  <a:lnTo>
                    <a:pt x="14" y="138"/>
                  </a:lnTo>
                  <a:lnTo>
                    <a:pt x="10" y="124"/>
                  </a:lnTo>
                  <a:lnTo>
                    <a:pt x="8" y="110"/>
                  </a:lnTo>
                  <a:lnTo>
                    <a:pt x="10" y="104"/>
                  </a:lnTo>
                  <a:lnTo>
                    <a:pt x="12" y="98"/>
                  </a:lnTo>
                  <a:lnTo>
                    <a:pt x="16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2" y="74"/>
                  </a:lnTo>
                  <a:lnTo>
                    <a:pt x="6" y="66"/>
                  </a:lnTo>
                  <a:lnTo>
                    <a:pt x="2" y="56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76" y="12"/>
                  </a:lnTo>
                  <a:lnTo>
                    <a:pt x="112" y="34"/>
                  </a:lnTo>
                  <a:lnTo>
                    <a:pt x="132" y="44"/>
                  </a:lnTo>
                  <a:lnTo>
                    <a:pt x="142" y="46"/>
                  </a:lnTo>
                  <a:lnTo>
                    <a:pt x="152" y="46"/>
                  </a:lnTo>
                  <a:lnTo>
                    <a:pt x="152" y="46"/>
                  </a:lnTo>
                  <a:lnTo>
                    <a:pt x="146" y="52"/>
                  </a:lnTo>
                  <a:lnTo>
                    <a:pt x="126" y="64"/>
                  </a:lnTo>
                  <a:lnTo>
                    <a:pt x="104" y="74"/>
                  </a:lnTo>
                  <a:lnTo>
                    <a:pt x="92" y="78"/>
                  </a:lnTo>
                  <a:lnTo>
                    <a:pt x="82" y="80"/>
                  </a:lnTo>
                  <a:lnTo>
                    <a:pt x="82" y="80"/>
                  </a:lnTo>
                  <a:lnTo>
                    <a:pt x="86" y="82"/>
                  </a:lnTo>
                  <a:lnTo>
                    <a:pt x="100" y="82"/>
                  </a:lnTo>
                  <a:lnTo>
                    <a:pt x="110" y="82"/>
                  </a:lnTo>
                  <a:lnTo>
                    <a:pt x="122" y="80"/>
                  </a:lnTo>
                  <a:lnTo>
                    <a:pt x="136" y="76"/>
                  </a:lnTo>
                  <a:lnTo>
                    <a:pt x="154" y="70"/>
                  </a:lnTo>
                  <a:lnTo>
                    <a:pt x="154" y="7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6" name="Freeform 159"/>
            <p:cNvSpPr>
              <a:spLocks/>
            </p:cNvSpPr>
            <p:nvPr/>
          </p:nvSpPr>
          <p:spPr bwMode="auto">
            <a:xfrm>
              <a:off x="2871537" y="3805989"/>
              <a:ext cx="1155032" cy="1283368"/>
            </a:xfrm>
            <a:custGeom>
              <a:avLst/>
              <a:gdLst/>
              <a:ahLst/>
              <a:cxnLst>
                <a:cxn ang="0">
                  <a:pos x="130" y="158"/>
                </a:cxn>
                <a:cxn ang="0">
                  <a:pos x="130" y="158"/>
                </a:cxn>
                <a:cxn ang="0">
                  <a:pos x="130" y="148"/>
                </a:cxn>
                <a:cxn ang="0">
                  <a:pos x="130" y="122"/>
                </a:cxn>
                <a:cxn ang="0">
                  <a:pos x="134" y="88"/>
                </a:cxn>
                <a:cxn ang="0">
                  <a:pos x="136" y="70"/>
                </a:cxn>
                <a:cxn ang="0">
                  <a:pos x="142" y="52"/>
                </a:cxn>
                <a:cxn ang="0">
                  <a:pos x="142" y="52"/>
                </a:cxn>
                <a:cxn ang="0">
                  <a:pos x="144" y="42"/>
                </a:cxn>
                <a:cxn ang="0">
                  <a:pos x="142" y="32"/>
                </a:cxn>
                <a:cxn ang="0">
                  <a:pos x="140" y="24"/>
                </a:cxn>
                <a:cxn ang="0">
                  <a:pos x="134" y="16"/>
                </a:cxn>
                <a:cxn ang="0">
                  <a:pos x="128" y="10"/>
                </a:cxn>
                <a:cxn ang="0">
                  <a:pos x="118" y="4"/>
                </a:cxn>
                <a:cxn ang="0">
                  <a:pos x="110" y="2"/>
                </a:cxn>
                <a:cxn ang="0">
                  <a:pos x="98" y="0"/>
                </a:cxn>
                <a:cxn ang="0">
                  <a:pos x="98" y="0"/>
                </a:cxn>
                <a:cxn ang="0">
                  <a:pos x="88" y="2"/>
                </a:cxn>
                <a:cxn ang="0">
                  <a:pos x="80" y="6"/>
                </a:cxn>
                <a:cxn ang="0">
                  <a:pos x="74" y="10"/>
                </a:cxn>
                <a:cxn ang="0">
                  <a:pos x="68" y="18"/>
                </a:cxn>
                <a:cxn ang="0">
                  <a:pos x="62" y="28"/>
                </a:cxn>
                <a:cxn ang="0">
                  <a:pos x="60" y="34"/>
                </a:cxn>
                <a:cxn ang="0">
                  <a:pos x="60" y="34"/>
                </a:cxn>
                <a:cxn ang="0">
                  <a:pos x="52" y="34"/>
                </a:cxn>
                <a:cxn ang="0">
                  <a:pos x="34" y="36"/>
                </a:cxn>
                <a:cxn ang="0">
                  <a:pos x="24" y="38"/>
                </a:cxn>
                <a:cxn ang="0">
                  <a:pos x="16" y="44"/>
                </a:cxn>
                <a:cxn ang="0">
                  <a:pos x="8" y="50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0" y="74"/>
                </a:cxn>
                <a:cxn ang="0">
                  <a:pos x="0" y="90"/>
                </a:cxn>
                <a:cxn ang="0">
                  <a:pos x="4" y="104"/>
                </a:cxn>
                <a:cxn ang="0">
                  <a:pos x="12" y="118"/>
                </a:cxn>
                <a:cxn ang="0">
                  <a:pos x="18" y="124"/>
                </a:cxn>
                <a:cxn ang="0">
                  <a:pos x="24" y="130"/>
                </a:cxn>
                <a:cxn ang="0">
                  <a:pos x="32" y="136"/>
                </a:cxn>
                <a:cxn ang="0">
                  <a:pos x="44" y="142"/>
                </a:cxn>
                <a:cxn ang="0">
                  <a:pos x="70" y="152"/>
                </a:cxn>
                <a:cxn ang="0">
                  <a:pos x="102" y="160"/>
                </a:cxn>
                <a:cxn ang="0">
                  <a:pos x="102" y="160"/>
                </a:cxn>
                <a:cxn ang="0">
                  <a:pos x="100" y="156"/>
                </a:cxn>
                <a:cxn ang="0">
                  <a:pos x="90" y="144"/>
                </a:cxn>
                <a:cxn ang="0">
                  <a:pos x="86" y="136"/>
                </a:cxn>
                <a:cxn ang="0">
                  <a:pos x="82" y="126"/>
                </a:cxn>
                <a:cxn ang="0">
                  <a:pos x="80" y="114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84" y="108"/>
                </a:cxn>
                <a:cxn ang="0">
                  <a:pos x="94" y="124"/>
                </a:cxn>
                <a:cxn ang="0">
                  <a:pos x="112" y="142"/>
                </a:cxn>
                <a:cxn ang="0">
                  <a:pos x="120" y="150"/>
                </a:cxn>
                <a:cxn ang="0">
                  <a:pos x="130" y="158"/>
                </a:cxn>
                <a:cxn ang="0">
                  <a:pos x="130" y="158"/>
                </a:cxn>
              </a:cxnLst>
              <a:rect l="0" t="0" r="r" b="b"/>
              <a:pathLst>
                <a:path w="144" h="160">
                  <a:moveTo>
                    <a:pt x="130" y="158"/>
                  </a:moveTo>
                  <a:lnTo>
                    <a:pt x="130" y="158"/>
                  </a:lnTo>
                  <a:lnTo>
                    <a:pt x="130" y="148"/>
                  </a:lnTo>
                  <a:lnTo>
                    <a:pt x="130" y="122"/>
                  </a:lnTo>
                  <a:lnTo>
                    <a:pt x="134" y="88"/>
                  </a:lnTo>
                  <a:lnTo>
                    <a:pt x="136" y="70"/>
                  </a:lnTo>
                  <a:lnTo>
                    <a:pt x="142" y="52"/>
                  </a:lnTo>
                  <a:lnTo>
                    <a:pt x="142" y="52"/>
                  </a:lnTo>
                  <a:lnTo>
                    <a:pt x="144" y="42"/>
                  </a:lnTo>
                  <a:lnTo>
                    <a:pt x="142" y="32"/>
                  </a:lnTo>
                  <a:lnTo>
                    <a:pt x="140" y="24"/>
                  </a:lnTo>
                  <a:lnTo>
                    <a:pt x="134" y="16"/>
                  </a:lnTo>
                  <a:lnTo>
                    <a:pt x="128" y="10"/>
                  </a:lnTo>
                  <a:lnTo>
                    <a:pt x="118" y="4"/>
                  </a:lnTo>
                  <a:lnTo>
                    <a:pt x="110" y="2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80" y="6"/>
                  </a:lnTo>
                  <a:lnTo>
                    <a:pt x="74" y="10"/>
                  </a:lnTo>
                  <a:lnTo>
                    <a:pt x="68" y="18"/>
                  </a:lnTo>
                  <a:lnTo>
                    <a:pt x="62" y="28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52" y="34"/>
                  </a:lnTo>
                  <a:lnTo>
                    <a:pt x="34" y="36"/>
                  </a:lnTo>
                  <a:lnTo>
                    <a:pt x="24" y="38"/>
                  </a:lnTo>
                  <a:lnTo>
                    <a:pt x="16" y="44"/>
                  </a:lnTo>
                  <a:lnTo>
                    <a:pt x="8" y="5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74"/>
                  </a:lnTo>
                  <a:lnTo>
                    <a:pt x="0" y="90"/>
                  </a:lnTo>
                  <a:lnTo>
                    <a:pt x="4" y="104"/>
                  </a:lnTo>
                  <a:lnTo>
                    <a:pt x="12" y="118"/>
                  </a:lnTo>
                  <a:lnTo>
                    <a:pt x="18" y="124"/>
                  </a:lnTo>
                  <a:lnTo>
                    <a:pt x="24" y="130"/>
                  </a:lnTo>
                  <a:lnTo>
                    <a:pt x="32" y="136"/>
                  </a:lnTo>
                  <a:lnTo>
                    <a:pt x="44" y="142"/>
                  </a:lnTo>
                  <a:lnTo>
                    <a:pt x="70" y="152"/>
                  </a:lnTo>
                  <a:lnTo>
                    <a:pt x="102" y="160"/>
                  </a:lnTo>
                  <a:lnTo>
                    <a:pt x="102" y="160"/>
                  </a:lnTo>
                  <a:lnTo>
                    <a:pt x="100" y="156"/>
                  </a:lnTo>
                  <a:lnTo>
                    <a:pt x="90" y="144"/>
                  </a:lnTo>
                  <a:lnTo>
                    <a:pt x="86" y="136"/>
                  </a:lnTo>
                  <a:lnTo>
                    <a:pt x="82" y="126"/>
                  </a:lnTo>
                  <a:lnTo>
                    <a:pt x="80" y="114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84" y="108"/>
                  </a:lnTo>
                  <a:lnTo>
                    <a:pt x="94" y="124"/>
                  </a:lnTo>
                  <a:lnTo>
                    <a:pt x="112" y="142"/>
                  </a:lnTo>
                  <a:lnTo>
                    <a:pt x="120" y="150"/>
                  </a:lnTo>
                  <a:lnTo>
                    <a:pt x="130" y="158"/>
                  </a:lnTo>
                  <a:lnTo>
                    <a:pt x="130" y="158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7" name="Freeform 160"/>
            <p:cNvSpPr>
              <a:spLocks/>
            </p:cNvSpPr>
            <p:nvPr/>
          </p:nvSpPr>
          <p:spPr bwMode="auto">
            <a:xfrm>
              <a:off x="3689684" y="5249779"/>
              <a:ext cx="288758" cy="320842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36" y="20"/>
                </a:cxn>
                <a:cxn ang="0">
                  <a:pos x="34" y="28"/>
                </a:cxn>
                <a:cxn ang="0">
                  <a:pos x="30" y="34"/>
                </a:cxn>
                <a:cxn ang="0">
                  <a:pos x="24" y="38"/>
                </a:cxn>
                <a:cxn ang="0">
                  <a:pos x="18" y="40"/>
                </a:cxn>
                <a:cxn ang="0">
                  <a:pos x="18" y="40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6" y="20"/>
                </a:cxn>
                <a:cxn ang="0">
                  <a:pos x="36" y="20"/>
                </a:cxn>
              </a:cxnLst>
              <a:rect l="0" t="0" r="r" b="b"/>
              <a:pathLst>
                <a:path w="36" h="40">
                  <a:moveTo>
                    <a:pt x="36" y="20"/>
                  </a:moveTo>
                  <a:lnTo>
                    <a:pt x="36" y="20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8" y="40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6" y="20"/>
                  </a:lnTo>
                  <a:lnTo>
                    <a:pt x="36" y="20"/>
                  </a:lnTo>
                  <a:close/>
                </a:path>
              </a:pathLst>
            </a:custGeom>
            <a:grpFill/>
            <a:ln w="9525"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58" name="Rectangle 157"/>
          <p:cNvSpPr/>
          <p:nvPr/>
        </p:nvSpPr>
        <p:spPr>
          <a:xfrm>
            <a:off x="409791" y="60253"/>
            <a:ext cx="810292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48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1</a:t>
            </a:r>
            <a:r>
              <a:rPr lang="en-US" sz="4800" b="1" u="sng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</a:t>
            </a:r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6 </a:t>
            </a:r>
            <a:r>
              <a:rPr lang="en-US" sz="4800" b="1" u="sng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Wks</a:t>
            </a:r>
            <a:r>
              <a:rPr lang="en-US" sz="4800" b="1" u="sng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District Test</a:t>
            </a:r>
            <a:endParaRPr lang="en-US" sz="4800" b="1" u="sng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74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61ADE0-074F-4D81-9D06-AA7EF9A469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Flowered lace slide background</Template>
  <TotalTime>0</TotalTime>
  <Words>1202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Adobe Gothic Std B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2016-09-19T22:44:11Z</dcterms:created>
  <dcterms:modified xsi:type="dcterms:W3CDTF">2016-09-19T23:17:23Z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TC020116459991</vt:lpwstr>
  </property>
</Properties>
</file>