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>
        <p:scale>
          <a:sx n="75" d="100"/>
          <a:sy n="75" d="100"/>
        </p:scale>
        <p:origin x="-1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093CA-AE1A-45FA-8808-BCDC38981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97E6E4-577B-4EA1-9A22-942F6B338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D6ECE-DF89-47AC-8AB6-8F18CA677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D400-F1AC-465B-9E94-71DE8CB9E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E091B-2DB1-4914-8FDF-AB74406F0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5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948B-A661-4F1A-9052-34A4348C0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2D0D6-2EFF-409F-8316-DEF4266B7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79A5B-ADD7-4DC1-9D03-48D95E28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D7029-9801-47C2-B149-6E221778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D58AB-DB5B-4CA1-AE79-7BDE8F10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2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C1C471-776D-49A8-8E0A-E07D19AA42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F1330-79F9-43A0-97E4-C91F962B0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EF930-1714-4327-B406-21C4503B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D176D-000A-421F-A4D8-8DBAF2CC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63BFE-FD1C-466F-BE4C-A35F2862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8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3ADA-DFCF-41C5-84E1-0D927BCF2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34477-FEA0-4B92-8CC2-FA1D033BD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8F071-EF86-4A8B-9135-744EEDAD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281BB-78F5-41A1-8426-3090AFC3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C0526-A91C-4919-B250-99FCB9DD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7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67E32-2233-455F-B5A7-C629BD2B0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8FCD2-2429-4EC2-B7A4-29597BAF7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9C242-7537-462A-B71D-0767E4C9B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B9494-0E89-40CD-8CEE-436889910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14480-2543-4706-B768-89E5CC1A6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8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1552C-D279-4CEB-9C7F-A99310BF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0E40F-1855-42BC-8606-35A673A24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C0019-F789-4754-982A-80B87125C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CFA65-DAA3-47A4-9B3B-CA98706AB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17073-561F-4048-AAE5-7E3505D2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4C97B-4301-4C03-9154-EA285FB8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6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75F20-63FA-48AF-81F1-CF9B3A65A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4A9E1-5343-436F-976F-DEF4E5B9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E5FB9-A8AF-42CD-A861-E32C09D92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8F344-47F9-4728-A42B-55D359440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B18B00-4210-4FA5-B5A8-1419815F0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22F1D8-5F31-4233-A407-B1FC3AEF6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B8A99B-5A1B-4DF0-8C84-C039F95F4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6DB82D-3121-427A-A520-368739F19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6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5BD8-0185-4BA3-92DE-0857E746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5484C-45F5-47B5-8FD7-5B05EC254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49FBB-5985-432A-AD45-03F10F45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0F376-20E9-4C01-9162-16369895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3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36EC33-DAD0-4EEA-889E-1B08B0B1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8F155E-F999-4EAA-B228-2022127E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F4DCF-328A-43F5-B126-E2DC22C4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9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F4175-45F4-4AC0-9C6B-665723D3D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CC188-2306-4B99-9E79-2574D8AF8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DE980-8F2B-45D3-AC0E-31118AAFD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3B85A-2367-4123-A84A-3AE0C4DD9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85332-4A60-4403-AA7B-11529392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CBAE8-DD32-47FA-82EC-209303E2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10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EDD3F-E9A3-42DB-9E4D-C1EB6A2E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84FEA7-759F-4FE7-AA36-B2D9EF2D01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09B6-7C11-42B4-96EC-341E08275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A5165-8410-4FD9-ABA4-A50D24E1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A2C59-013E-4F97-9BB7-FBEFBB5FE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962ED-0EA1-46DF-AC0A-E502A9D5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36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BB771D-58E7-4FE8-9F46-11EF2413A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E16CB-96CD-4F06-B78A-0A58585D3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32C6B-0038-4DE8-B666-D41417C70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75A78-848A-4095-B87A-05681750F84B}" type="datetimeFigureOut">
              <a:rPr lang="en-US" smtClean="0"/>
              <a:t>9/17/2017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8C3DB-40DE-4EC9-87BE-1201EB81E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C5AF4-CC0B-4C8C-8450-86128F5C7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9543A-6C4B-490C-8CB7-7D9AE4CEDF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9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properties+of+metals%2c+non-metals+and+metalloids&amp;&amp;view=detail&amp;mid=E4102B6619051D6478B0E4102B6619051D6478B0&amp;FORM=VRDGA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60B7DF-867A-4AFA-9B10-C866C84BB8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1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78" y="0"/>
            <a:ext cx="12124622" cy="7543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08E4A8-B5A6-452D-9F92-961376276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256"/>
            <a:ext cx="9144000" cy="89497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September 18,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7B8EA-D8D7-4ECC-A5AB-2CA19A478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68" y="1225485"/>
            <a:ext cx="11516264" cy="5467546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>
                <a:latin typeface="Arial Black" panose="020B0A04020102020204" pitchFamily="34" charset="0"/>
              </a:rPr>
              <a:t>Collect PDN 6</a:t>
            </a:r>
            <a:r>
              <a:rPr lang="en-US" sz="5400" baseline="30000" dirty="0">
                <a:latin typeface="Arial Black" panose="020B0A04020102020204" pitchFamily="34" charset="0"/>
              </a:rPr>
              <a:t>th</a:t>
            </a:r>
            <a:r>
              <a:rPr lang="en-US" sz="5400" dirty="0">
                <a:latin typeface="Arial Black" panose="020B0A04020102020204" pitchFamily="34" charset="0"/>
              </a:rPr>
              <a:t> Grade / 7</a:t>
            </a:r>
            <a:r>
              <a:rPr lang="en-US" sz="5400" baseline="30000" dirty="0">
                <a:latin typeface="Arial Black" panose="020B0A04020102020204" pitchFamily="34" charset="0"/>
              </a:rPr>
              <a:t>th</a:t>
            </a:r>
            <a:r>
              <a:rPr lang="en-US" sz="5400" dirty="0">
                <a:latin typeface="Arial Black" panose="020B0A04020102020204" pitchFamily="34" charset="0"/>
              </a:rPr>
              <a:t> Grade continue work on Cell Models</a:t>
            </a:r>
          </a:p>
          <a:p>
            <a:pPr marL="457200" indent="-457200" algn="l">
              <a:buAutoNum type="arabicPeriod"/>
            </a:pPr>
            <a:r>
              <a:rPr lang="en-US" sz="5400" dirty="0">
                <a:latin typeface="Arial Black" panose="020B0A04020102020204" pitchFamily="34" charset="0"/>
              </a:rPr>
              <a:t>Sharpen Pencils</a:t>
            </a:r>
          </a:p>
          <a:p>
            <a:pPr marL="457200" indent="-457200" algn="l">
              <a:buAutoNum type="arabicPeriod"/>
            </a:pPr>
            <a:r>
              <a:rPr lang="en-US" sz="5400" dirty="0">
                <a:latin typeface="Arial Black" panose="020B0A04020102020204" pitchFamily="34" charset="0"/>
              </a:rPr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5400" dirty="0">
                <a:latin typeface="Arial Black" panose="020B0A04020102020204" pitchFamily="34" charset="0"/>
              </a:rPr>
              <a:t>Complete PDN / Cell Model</a:t>
            </a:r>
          </a:p>
        </p:txBody>
      </p:sp>
    </p:spTree>
    <p:extLst>
      <p:ext uri="{BB962C8B-B14F-4D97-AF65-F5344CB8AC3E}">
        <p14:creationId xmlns:p14="http://schemas.microsoft.com/office/powerpoint/2010/main" val="94171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7F002DD-947C-4A86-9E96-DE7B2D679C8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1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78" y="0"/>
            <a:ext cx="12124622" cy="75438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8E675-0E3E-43FC-B56F-5C1055ECA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52" y="377072"/>
            <a:ext cx="5326143" cy="57998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u="sng" dirty="0">
                <a:latin typeface="Arial Black" panose="020B0A04020102020204" pitchFamily="34" charset="0"/>
              </a:rPr>
              <a:t>7</a:t>
            </a:r>
            <a:r>
              <a:rPr lang="en-US" sz="4400" u="sng" baseline="30000" dirty="0">
                <a:latin typeface="Arial Black" panose="020B0A04020102020204" pitchFamily="34" charset="0"/>
              </a:rPr>
              <a:t>th</a:t>
            </a:r>
            <a:r>
              <a:rPr lang="en-US" sz="4400" u="sng" dirty="0">
                <a:latin typeface="Arial Black" panose="020B0A04020102020204" pitchFamily="34" charset="0"/>
              </a:rPr>
              <a:t> Grade</a:t>
            </a:r>
          </a:p>
          <a:p>
            <a:r>
              <a:rPr lang="en-US" sz="4400" dirty="0">
                <a:latin typeface="Arial Black" panose="020B0A04020102020204" pitchFamily="34" charset="0"/>
              </a:rPr>
              <a:t>LO: We will compare/contrast animal/plant cell organelles thru a cell diagram/model.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86899-69A4-4044-AB40-C94BD50FC1DE}"/>
              </a:ext>
            </a:extLst>
          </p:cNvPr>
          <p:cNvSpPr txBox="1"/>
          <p:nvPr/>
        </p:nvSpPr>
        <p:spPr>
          <a:xfrm>
            <a:off x="5656083" y="160256"/>
            <a:ext cx="653591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6</a:t>
            </a:r>
            <a:r>
              <a:rPr lang="en-US" sz="4000" baseline="30000" dirty="0">
                <a:latin typeface="Arial Black" panose="020B0A04020102020204" pitchFamily="34" charset="0"/>
              </a:rPr>
              <a:t>th</a:t>
            </a:r>
            <a:r>
              <a:rPr lang="en-US" sz="4000" dirty="0">
                <a:latin typeface="Arial Black" panose="020B0A04020102020204" pitchFamily="34" charset="0"/>
              </a:rPr>
              <a:t> Grade</a:t>
            </a:r>
          </a:p>
          <a:p>
            <a:r>
              <a:rPr lang="en-US" sz="4000" dirty="0">
                <a:latin typeface="Arial Black" panose="020B0A04020102020204" pitchFamily="34" charset="0"/>
              </a:rPr>
              <a:t>LO: We will compare / contrast the physical and chemical properties of metals, metalloids, and non-metals thru completion of a cut/paste sorting project.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CDC4321-59B2-4ADA-BF72-83377634F38D}"/>
              </a:ext>
            </a:extLst>
          </p:cNvPr>
          <p:cNvCxnSpPr/>
          <p:nvPr/>
        </p:nvCxnSpPr>
        <p:spPr>
          <a:xfrm>
            <a:off x="5590095" y="0"/>
            <a:ext cx="0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05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0879008-96D7-4DF9-984D-AC3DE1A580D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1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78" y="0"/>
            <a:ext cx="12124622" cy="7543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5732B1-F7E6-4F3F-94B8-FD9ABC5EC52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1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9778" y="152400"/>
            <a:ext cx="12124622" cy="75438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A99AB6-AADB-4EE1-AAF3-9D8C17DEF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8" y="377072"/>
            <a:ext cx="5522718" cy="57998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u="sng" dirty="0">
                <a:latin typeface="Arial Black" panose="020B0A04020102020204" pitchFamily="34" charset="0"/>
              </a:rPr>
              <a:t>7</a:t>
            </a:r>
            <a:r>
              <a:rPr lang="en-US" sz="4400" u="sng" baseline="30000" dirty="0">
                <a:latin typeface="Arial Black" panose="020B0A04020102020204" pitchFamily="34" charset="0"/>
              </a:rPr>
              <a:t>th</a:t>
            </a:r>
            <a:r>
              <a:rPr lang="en-US" sz="4400" u="sng" dirty="0">
                <a:latin typeface="Arial Black" panose="020B0A04020102020204" pitchFamily="34" charset="0"/>
              </a:rPr>
              <a:t> Grade</a:t>
            </a:r>
          </a:p>
          <a:p>
            <a:r>
              <a:rPr lang="en-US" sz="4400" dirty="0">
                <a:latin typeface="Arial Black" panose="020B0A04020102020204" pitchFamily="34" charset="0"/>
              </a:rPr>
              <a:t>DOL: I will answer star type written qustions over cell organelles structure and function.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D80841-CE37-462E-8A85-8D7C285E46E6}"/>
              </a:ext>
            </a:extLst>
          </p:cNvPr>
          <p:cNvCxnSpPr/>
          <p:nvPr/>
        </p:nvCxnSpPr>
        <p:spPr>
          <a:xfrm>
            <a:off x="5590095" y="0"/>
            <a:ext cx="0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59F38E2-7E2F-4295-916D-42344EBC9646}"/>
              </a:ext>
            </a:extLst>
          </p:cNvPr>
          <p:cNvSpPr txBox="1">
            <a:spLocks/>
          </p:cNvSpPr>
          <p:nvPr/>
        </p:nvSpPr>
        <p:spPr>
          <a:xfrm>
            <a:off x="5842000" y="377073"/>
            <a:ext cx="5843401" cy="633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u="sng" dirty="0">
                <a:latin typeface="Arial Black" panose="020B0A04020102020204" pitchFamily="34" charset="0"/>
              </a:rPr>
              <a:t>6</a:t>
            </a:r>
            <a:r>
              <a:rPr lang="en-US" sz="4400" u="sng" baseline="30000" dirty="0">
                <a:latin typeface="Arial Black" panose="020B0A04020102020204" pitchFamily="34" charset="0"/>
              </a:rPr>
              <a:t>th</a:t>
            </a:r>
            <a:r>
              <a:rPr lang="en-US" sz="4400" u="sng" dirty="0">
                <a:latin typeface="Arial Black" panose="020B0A04020102020204" pitchFamily="34" charset="0"/>
              </a:rPr>
              <a:t> Grade</a:t>
            </a:r>
          </a:p>
          <a:p>
            <a:r>
              <a:rPr lang="en-US" sz="4400" dirty="0">
                <a:latin typeface="Arial Black" panose="020B0A04020102020204" pitchFamily="34" charset="0"/>
              </a:rPr>
              <a:t>DOL: I will answer straar type written qustions over metals, non-metals and metalloids.</a:t>
            </a:r>
          </a:p>
        </p:txBody>
      </p:sp>
    </p:spTree>
    <p:extLst>
      <p:ext uri="{BB962C8B-B14F-4D97-AF65-F5344CB8AC3E}">
        <p14:creationId xmlns:p14="http://schemas.microsoft.com/office/powerpoint/2010/main" val="3014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0AC487-CEFD-4F4C-98C3-CD98FC5D36B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1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78" y="0"/>
            <a:ext cx="12124622" cy="75438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9F56BD-443F-4A84-B4BA-7AA9D7A1B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8" y="0"/>
            <a:ext cx="5522718" cy="6176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00" u="sng" dirty="0">
                <a:latin typeface="Arial Black" panose="020B0A04020102020204" pitchFamily="34" charset="0"/>
              </a:rPr>
              <a:t>7</a:t>
            </a:r>
            <a:r>
              <a:rPr lang="en-US" sz="3400" u="sng" baseline="30000" dirty="0">
                <a:latin typeface="Arial Black" panose="020B0A04020102020204" pitchFamily="34" charset="0"/>
              </a:rPr>
              <a:t>th</a:t>
            </a:r>
            <a:r>
              <a:rPr lang="en-US" sz="3400" u="sng" dirty="0">
                <a:latin typeface="Arial Black" panose="020B0A04020102020204" pitchFamily="34" charset="0"/>
              </a:rPr>
              <a:t> Grade</a:t>
            </a:r>
          </a:p>
          <a:p>
            <a:r>
              <a:rPr lang="en-US" sz="3400" dirty="0">
                <a:latin typeface="Arial Black" panose="020B0A04020102020204" pitchFamily="34" charset="0"/>
              </a:rPr>
              <a:t>TEK 7.12D</a:t>
            </a:r>
          </a:p>
          <a:p>
            <a:r>
              <a:rPr lang="en-US" sz="3400" dirty="0">
                <a:latin typeface="Arial Black" panose="020B0A04020102020204" pitchFamily="34" charset="0"/>
              </a:rPr>
              <a:t>(D)  differentiate between structure and function in plant and animal cell organelles, including cell membrane, cell wall, nucleus, cytoplasm, mitochondrion, chloroplast, and vacuole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904C0D-45B9-42D5-B30D-FC3A8F71E9BF}"/>
              </a:ext>
            </a:extLst>
          </p:cNvPr>
          <p:cNvCxnSpPr/>
          <p:nvPr/>
        </p:nvCxnSpPr>
        <p:spPr>
          <a:xfrm>
            <a:off x="5590095" y="0"/>
            <a:ext cx="0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515BC8-31CF-4CD8-9AAB-F224F79AAD67}"/>
              </a:ext>
            </a:extLst>
          </p:cNvPr>
          <p:cNvSpPr txBox="1">
            <a:spLocks/>
          </p:cNvSpPr>
          <p:nvPr/>
        </p:nvSpPr>
        <p:spPr>
          <a:xfrm>
            <a:off x="5590096" y="0"/>
            <a:ext cx="6469632" cy="67110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u="sng" dirty="0">
                <a:latin typeface="Arial Black" panose="020B0A04020102020204" pitchFamily="34" charset="0"/>
              </a:rPr>
              <a:t>6</a:t>
            </a:r>
            <a:r>
              <a:rPr lang="en-US" sz="3200" u="sng" baseline="30000" dirty="0">
                <a:latin typeface="Arial Black" panose="020B0A04020102020204" pitchFamily="34" charset="0"/>
              </a:rPr>
              <a:t>th</a:t>
            </a:r>
            <a:r>
              <a:rPr lang="en-US" sz="3200" u="sng" dirty="0">
                <a:latin typeface="Arial Black" panose="020B0A04020102020204" pitchFamily="34" charset="0"/>
              </a:rPr>
              <a:t> Grade</a:t>
            </a:r>
          </a:p>
          <a:p>
            <a:r>
              <a:rPr lang="en-US" sz="3200" dirty="0">
                <a:latin typeface="Arial Black" panose="020B0A04020102020204" pitchFamily="34" charset="0"/>
              </a:rPr>
              <a:t>TEK 6.6A</a:t>
            </a:r>
          </a:p>
          <a:p>
            <a:r>
              <a:rPr lang="en-US" sz="3200" dirty="0">
                <a:latin typeface="Arial Black" panose="020B0A04020102020204" pitchFamily="34" charset="0"/>
              </a:rPr>
              <a:t>(6)  Matter and energy. The student knows matter has physical properties that can be used for classification. The student is expected to:</a:t>
            </a:r>
          </a:p>
          <a:p>
            <a:r>
              <a:rPr lang="en-US" sz="3200" dirty="0">
                <a:latin typeface="Arial Black" panose="020B0A04020102020204" pitchFamily="34" charset="0"/>
              </a:rPr>
              <a:t>(A)  compare metals, nonmetals, and metalloids using physical properties such as luster, conductivity, or malleability</a:t>
            </a:r>
          </a:p>
        </p:txBody>
      </p:sp>
    </p:spTree>
    <p:extLst>
      <p:ext uri="{BB962C8B-B14F-4D97-AF65-F5344CB8AC3E}">
        <p14:creationId xmlns:p14="http://schemas.microsoft.com/office/powerpoint/2010/main" val="121207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169DCE3-1FB1-4FE5-AC57-B39EBA017B3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1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78" y="0"/>
            <a:ext cx="12124622" cy="75438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1CBF20-7237-472A-80B8-CF77BED0E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8" y="377072"/>
            <a:ext cx="5522718" cy="57998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u="sng" dirty="0">
                <a:latin typeface="Arial Black" panose="020B0A04020102020204" pitchFamily="34" charset="0"/>
              </a:rPr>
              <a:t>7</a:t>
            </a:r>
            <a:r>
              <a:rPr lang="en-US" sz="5400" u="sng" baseline="30000" dirty="0">
                <a:latin typeface="Arial Black" panose="020B0A04020102020204" pitchFamily="34" charset="0"/>
              </a:rPr>
              <a:t>th</a:t>
            </a:r>
            <a:r>
              <a:rPr lang="en-US" sz="5400" u="sng" dirty="0">
                <a:latin typeface="Arial Black" panose="020B0A04020102020204" pitchFamily="34" charset="0"/>
              </a:rPr>
              <a:t> Grade</a:t>
            </a:r>
          </a:p>
          <a:p>
            <a:r>
              <a:rPr lang="en-US" sz="5400" i="1" u="sng" dirty="0">
                <a:latin typeface="Arial Black" panose="020B0A04020102020204" pitchFamily="34" charset="0"/>
              </a:rPr>
              <a:t>AGENDA</a:t>
            </a:r>
          </a:p>
          <a:p>
            <a:r>
              <a:rPr lang="en-US" sz="5400" dirty="0">
                <a:latin typeface="Arial Black" panose="020B0A04020102020204" pitchFamily="34" charset="0"/>
              </a:rPr>
              <a:t>1. Finish Cell Diagrams</a:t>
            </a:r>
          </a:p>
          <a:p>
            <a:r>
              <a:rPr lang="en-US" sz="5400" dirty="0">
                <a:latin typeface="Arial Black" panose="020B0A04020102020204" pitchFamily="34" charset="0"/>
              </a:rPr>
              <a:t>2. Label Diagrams</a:t>
            </a:r>
          </a:p>
          <a:p>
            <a:r>
              <a:rPr lang="en-US" sz="5400" dirty="0">
                <a:latin typeface="Arial Black" panose="020B0A04020102020204" pitchFamily="34" charset="0"/>
              </a:rPr>
              <a:t>3. DOL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3ED66C-1C44-469D-9CDB-9E043778F6CE}"/>
              </a:ext>
            </a:extLst>
          </p:cNvPr>
          <p:cNvCxnSpPr/>
          <p:nvPr/>
        </p:nvCxnSpPr>
        <p:spPr>
          <a:xfrm>
            <a:off x="5590095" y="0"/>
            <a:ext cx="0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35B804-B7EC-4901-9987-0C54B3CC6DE3}"/>
              </a:ext>
            </a:extLst>
          </p:cNvPr>
          <p:cNvSpPr txBox="1">
            <a:spLocks/>
          </p:cNvSpPr>
          <p:nvPr/>
        </p:nvSpPr>
        <p:spPr>
          <a:xfrm>
            <a:off x="5842000" y="377073"/>
            <a:ext cx="5843401" cy="6333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u="sng" dirty="0">
                <a:latin typeface="Arial Black" panose="020B0A04020102020204" pitchFamily="34" charset="0"/>
              </a:rPr>
              <a:t>6</a:t>
            </a:r>
            <a:r>
              <a:rPr lang="en-US" sz="5400" u="sng" baseline="30000" dirty="0">
                <a:latin typeface="Arial Black" panose="020B0A04020102020204" pitchFamily="34" charset="0"/>
              </a:rPr>
              <a:t>th</a:t>
            </a:r>
            <a:r>
              <a:rPr lang="en-US" sz="5400" u="sng" dirty="0">
                <a:latin typeface="Arial Black" panose="020B0A04020102020204" pitchFamily="34" charset="0"/>
              </a:rPr>
              <a:t> Grade</a:t>
            </a:r>
          </a:p>
          <a:p>
            <a:r>
              <a:rPr lang="en-US" sz="5400" dirty="0">
                <a:latin typeface="Arial Black" panose="020B0A04020102020204" pitchFamily="34" charset="0"/>
              </a:rPr>
              <a:t>AGENDA</a:t>
            </a:r>
          </a:p>
          <a:p>
            <a:r>
              <a:rPr lang="en-US" sz="5400" dirty="0">
                <a:latin typeface="Arial Black" panose="020B0A04020102020204" pitchFamily="34" charset="0"/>
              </a:rPr>
              <a:t>1. PDN</a:t>
            </a:r>
          </a:p>
          <a:p>
            <a:r>
              <a:rPr lang="en-US" sz="5400" dirty="0">
                <a:latin typeface="Arial Black" panose="020B0A04020102020204" pitchFamily="34" charset="0"/>
              </a:rPr>
              <a:t>2. Review Properties of matter</a:t>
            </a:r>
          </a:p>
          <a:p>
            <a:r>
              <a:rPr lang="en-US" sz="5400" dirty="0">
                <a:latin typeface="Arial Black" panose="020B0A04020102020204" pitchFamily="34" charset="0"/>
              </a:rPr>
              <a:t>3. CUT/Past activity over metals, non-metals and metalloids</a:t>
            </a:r>
          </a:p>
          <a:p>
            <a:r>
              <a:rPr lang="en-US" sz="5400" dirty="0">
                <a:latin typeface="Arial Black" panose="020B0A04020102020204" pitchFamily="34" charset="0"/>
              </a:rPr>
              <a:t>4. DOL</a:t>
            </a:r>
          </a:p>
        </p:txBody>
      </p:sp>
    </p:spTree>
    <p:extLst>
      <p:ext uri="{BB962C8B-B14F-4D97-AF65-F5344CB8AC3E}">
        <p14:creationId xmlns:p14="http://schemas.microsoft.com/office/powerpoint/2010/main" val="3136928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96A31-2751-4B74-B8C5-C437F650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Grade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4500A-7DCE-4450-9FD8-76D718FA6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013"/>
            <a:ext cx="10515600" cy="49339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Review Properties of Metals, Non-Metals, and Metalloids </a:t>
            </a:r>
          </a:p>
          <a:p>
            <a:pPr marL="0" indent="0">
              <a:buNone/>
            </a:pPr>
            <a:r>
              <a:rPr lang="en-US" dirty="0"/>
              <a:t>    Complete PDN to Review</a:t>
            </a:r>
          </a:p>
          <a:p>
            <a:pPr marL="0" indent="0">
              <a:buNone/>
            </a:pPr>
            <a:r>
              <a:rPr lang="en-US" dirty="0"/>
              <a:t>2. Use information gathered to complete Cut/Paste project (TODAY ONLY TO COMPLETE)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https://www.bing.com/videos/search?q=properties+of+metals%2c+non-metals+and+metalloids&amp;&amp;view=detail&amp;mid=E4102B6619051D6478B0E4102B6619051D6478B0&amp;FORM=VRDGAR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5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0C9AD2-D527-47CD-B144-1BDA9ED13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1600200"/>
            <a:ext cx="11878733" cy="43010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158ED7-C91D-451B-AA56-163FE73AB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32733" cy="1690688"/>
          </a:xfrm>
        </p:spPr>
        <p:txBody>
          <a:bodyPr>
            <a:normAutofit fontScale="90000"/>
          </a:bodyPr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 : Label the Organelles and write the function they perform for the cell underneath the name/label of the organelle</a:t>
            </a:r>
          </a:p>
        </p:txBody>
      </p:sp>
    </p:spTree>
    <p:extLst>
      <p:ext uri="{BB962C8B-B14F-4D97-AF65-F5344CB8AC3E}">
        <p14:creationId xmlns:p14="http://schemas.microsoft.com/office/powerpoint/2010/main" val="1348061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268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Theme</vt:lpstr>
      <vt:lpstr>September 18, 2017</vt:lpstr>
      <vt:lpstr>PowerPoint Presentation</vt:lpstr>
      <vt:lpstr>PowerPoint Presentation</vt:lpstr>
      <vt:lpstr>PowerPoint Presentation</vt:lpstr>
      <vt:lpstr>PowerPoint Presentation</vt:lpstr>
      <vt:lpstr>6th Grade </vt:lpstr>
      <vt:lpstr>7th Grade : Label the Organelles and write the function they perform for the cell underneath the name/label of the organelle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18, 2017</dc:title>
  <dc:creator>Katherine Pease</dc:creator>
  <cp:lastModifiedBy>Katherine Pease</cp:lastModifiedBy>
  <cp:revision>5</cp:revision>
  <cp:lastPrinted>2017-09-17T21:57:42Z</cp:lastPrinted>
  <dcterms:created xsi:type="dcterms:W3CDTF">2017-09-17T21:32:38Z</dcterms:created>
  <dcterms:modified xsi:type="dcterms:W3CDTF">2017-09-17T21:57:54Z</dcterms:modified>
</cp:coreProperties>
</file>