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0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17f412bc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17f412bc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17a8c144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17a8c144a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17a8c144a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417a8c144a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17a8c144a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17a8c144a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17a8c144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17a8c144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17a8c14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17a8c144a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17a8c14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17a8c144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17a8c144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17a8c144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17a8c14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17a8c144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17a8c144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17a8c144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17a8c144a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417a8c144a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quizlet.com/264134345/space-exploration-flash-cards/" TargetMode="External"/><Relationship Id="rId5" Type="http://schemas.openxmlformats.org/officeDocument/2006/relationships/hyperlink" Target="https://quizlet.com/232488722/gravity-and-space-flash-cards/" TargetMode="External"/><Relationship Id="rId4" Type="http://schemas.openxmlformats.org/officeDocument/2006/relationships/hyperlink" Target="https://quizlet.com/179565102/objects-in-space-flash-card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20325" y="544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Sept. 10, 18 Advisory</a:t>
            </a:r>
            <a:endParaRPr u="sng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711425"/>
            <a:ext cx="8520600" cy="44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Collect post-it note at the door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Sharpen 1 pencil 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Sit in assigned seat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Write first/last name and Advisory on back of post-it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/>
              <a:t>You always hear teachers say </a:t>
            </a:r>
            <a:endParaRPr/>
          </a:p>
          <a:p>
            <a:pPr marL="457200" lvl="0" indent="-406400" algn="ctr" rtl="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2800"/>
              <a:buAutoNum type="arabicPeriod"/>
            </a:pPr>
            <a:r>
              <a:rPr lang="en">
                <a:solidFill>
                  <a:srgbClr val="9900FF"/>
                </a:solidFill>
              </a:rPr>
              <a:t>“It is easier to throw a punch then walk away.. Be the stronger of the two!” </a:t>
            </a:r>
            <a:endParaRPr>
              <a:solidFill>
                <a:srgbClr val="9900F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what you think the teachers mean when they say this on the front of your post-it note.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11700" y="116400"/>
            <a:ext cx="8520600" cy="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u="sng"/>
              <a:t>TEST TAKING STRATEGIES</a:t>
            </a:r>
            <a:endParaRPr sz="4000" b="1" u="sng"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85725" y="895350"/>
            <a:ext cx="8972700" cy="41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Read the entire question and all answer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Reread the question and </a:t>
            </a:r>
            <a:r>
              <a:rPr lang="en" sz="2800" u="sng"/>
              <a:t>underline all key words</a:t>
            </a:r>
            <a:endParaRPr sz="2800" u="sng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Look for Diagrams, pictures, charts to assist with answer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Cross out wrong answers, narrow down your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Circle the correct answer and Justify your answer (why is it correct)</a:t>
            </a:r>
            <a:endParaRPr sz="2800"/>
          </a:p>
        </p:txBody>
      </p:sp>
      <p:pic>
        <p:nvPicPr>
          <p:cNvPr id="120" name="Google Shape;12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00" y="1824025"/>
            <a:ext cx="996425" cy="685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1" name="Google Shape;121;p22"/>
          <p:cNvCxnSpPr/>
          <p:nvPr/>
        </p:nvCxnSpPr>
        <p:spPr>
          <a:xfrm rot="10800000" flipH="1">
            <a:off x="2114400" y="3059875"/>
            <a:ext cx="2457600" cy="30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2" name="Google Shape;122;p22"/>
          <p:cNvSpPr/>
          <p:nvPr/>
        </p:nvSpPr>
        <p:spPr>
          <a:xfrm>
            <a:off x="2078700" y="3475200"/>
            <a:ext cx="2529000" cy="685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116400"/>
            <a:ext cx="8520600" cy="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u="sng"/>
              <a:t>TEST TAKING STRATEGIES</a:t>
            </a:r>
            <a:endParaRPr sz="4000" b="1" u="sng"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85725" y="895350"/>
            <a:ext cx="8972700" cy="41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Read the entire question and all answer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Reread the question and </a:t>
            </a:r>
            <a:r>
              <a:rPr lang="en" sz="2800" u="sng"/>
              <a:t>underline all key words</a:t>
            </a:r>
            <a:endParaRPr sz="2800" u="sng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Look for Diagrams, pictures, charts to assist with answer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Cross out wrong answers, narrow down your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Circle the correct answer and Justify your answer (why is it correct)</a:t>
            </a:r>
            <a:endParaRPr sz="2800"/>
          </a:p>
        </p:txBody>
      </p:sp>
      <p:pic>
        <p:nvPicPr>
          <p:cNvPr id="129" name="Google Shape;12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00" y="1824025"/>
            <a:ext cx="996425" cy="685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0" name="Google Shape;130;p23"/>
          <p:cNvCxnSpPr/>
          <p:nvPr/>
        </p:nvCxnSpPr>
        <p:spPr>
          <a:xfrm rot="10800000" flipH="1">
            <a:off x="2114400" y="3059875"/>
            <a:ext cx="2457600" cy="30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1" name="Google Shape;131;p23"/>
          <p:cNvSpPr/>
          <p:nvPr/>
        </p:nvSpPr>
        <p:spPr>
          <a:xfrm>
            <a:off x="2078700" y="3512875"/>
            <a:ext cx="2529000" cy="685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title"/>
          </p:nvPr>
        </p:nvSpPr>
        <p:spPr>
          <a:xfrm>
            <a:off x="311700" y="116400"/>
            <a:ext cx="8520600" cy="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u="sng"/>
              <a:t>TEST TAKING STRATEGIES</a:t>
            </a:r>
            <a:endParaRPr sz="4000" b="1" u="sng"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1"/>
          </p:nvPr>
        </p:nvSpPr>
        <p:spPr>
          <a:xfrm>
            <a:off x="85725" y="895350"/>
            <a:ext cx="8972700" cy="41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Read the entire question and all answer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Reread the question and </a:t>
            </a:r>
            <a:r>
              <a:rPr lang="en" sz="2800" u="sng"/>
              <a:t>underline all key words</a:t>
            </a:r>
            <a:endParaRPr sz="2800" u="sng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Look for Diagrams, pictures, charts to assist with answer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Cross out wrong answers, narrow down your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Circle the correct answer and Justify your answer (why is it correct)</a:t>
            </a:r>
            <a:endParaRPr sz="2800"/>
          </a:p>
        </p:txBody>
      </p:sp>
      <p:pic>
        <p:nvPicPr>
          <p:cNvPr id="138" name="Google Shape;13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00" y="1824025"/>
            <a:ext cx="996425" cy="685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9" name="Google Shape;139;p24"/>
          <p:cNvCxnSpPr/>
          <p:nvPr/>
        </p:nvCxnSpPr>
        <p:spPr>
          <a:xfrm rot="10800000" flipH="1">
            <a:off x="2114400" y="3059875"/>
            <a:ext cx="2457600" cy="30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0" name="Google Shape;140;p24"/>
          <p:cNvSpPr/>
          <p:nvPr/>
        </p:nvSpPr>
        <p:spPr>
          <a:xfrm>
            <a:off x="2078700" y="3531750"/>
            <a:ext cx="2529000" cy="685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0" y="87350"/>
            <a:ext cx="8520600" cy="85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Sept. 10, 2018</a:t>
            </a:r>
            <a:endParaRPr b="1" u="sng"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311700" y="852475"/>
            <a:ext cx="8520600" cy="42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AutoNum type="arabicPeriod"/>
            </a:pPr>
            <a:r>
              <a:rPr lang="en" sz="3800"/>
              <a:t>Collect Graded Work from Lab Table One (first lab table by student computers)</a:t>
            </a:r>
            <a:endParaRPr sz="3800"/>
          </a:p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AutoNum type="arabicPeriod"/>
            </a:pPr>
            <a:r>
              <a:rPr lang="en" sz="3800"/>
              <a:t>Sharpen Pencil</a:t>
            </a:r>
            <a:endParaRPr sz="3800"/>
          </a:p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AutoNum type="arabicPeriod"/>
            </a:pPr>
            <a:r>
              <a:rPr lang="en" sz="3800"/>
              <a:t>Sit in seat silently</a:t>
            </a:r>
            <a:endParaRPr sz="3800"/>
          </a:p>
          <a:p>
            <a:pPr marL="457200" lvl="0" indent="-469900" algn="l" rtl="0">
              <a:spcBef>
                <a:spcPts val="0"/>
              </a:spcBef>
              <a:spcAft>
                <a:spcPts val="0"/>
              </a:spcAft>
              <a:buSzPts val="3800"/>
              <a:buAutoNum type="arabicPeriod"/>
            </a:pPr>
            <a:r>
              <a:rPr lang="en" sz="3800"/>
              <a:t>Study over all notes, graded papers for test over Space</a:t>
            </a:r>
            <a:endParaRPr sz="3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ctrTitle"/>
          </p:nvPr>
        </p:nvSpPr>
        <p:spPr>
          <a:xfrm>
            <a:off x="311700" y="146175"/>
            <a:ext cx="8520600" cy="70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TEK’S 6.11 A/B/C</a:t>
            </a:r>
            <a:endParaRPr u="sng"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1"/>
          </p:nvPr>
        </p:nvSpPr>
        <p:spPr>
          <a:xfrm>
            <a:off x="937775" y="705700"/>
            <a:ext cx="8206200" cy="4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(A) describe the physical properties, locations, and movements of the Sun, planets, moons, meteors, asteroids, and comets;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(B) understand that gravity is the force that governs the motion of our solar system; and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(C) describe the history and future of space exploration, including the types of equipment and transportation needed for space travel.</a:t>
            </a:r>
            <a:endParaRPr sz="3000"/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r="5428"/>
          <a:stretch/>
        </p:blipFill>
        <p:spPr>
          <a:xfrm>
            <a:off x="0" y="-244050"/>
            <a:ext cx="1150900" cy="538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4418850" y="0"/>
            <a:ext cx="12513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/>
              <a:t>LO: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1449275" y="911975"/>
            <a:ext cx="7695000" cy="42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Students will apply knowledge learned over objects in space, gravity in space and space exploration to determine the correct answers for 3 week mid-term test review / test. </a:t>
            </a:r>
            <a:endParaRPr sz="4200"/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r="5428"/>
          <a:stretch/>
        </p:blipFill>
        <p:spPr>
          <a:xfrm>
            <a:off x="0" y="0"/>
            <a:ext cx="17334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ctrTitle"/>
          </p:nvPr>
        </p:nvSpPr>
        <p:spPr>
          <a:xfrm>
            <a:off x="4106275" y="62550"/>
            <a:ext cx="1990200" cy="85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/>
              <a:t>DOL: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ubTitle" idx="1"/>
          </p:nvPr>
        </p:nvSpPr>
        <p:spPr>
          <a:xfrm>
            <a:off x="1378225" y="705700"/>
            <a:ext cx="7765800" cy="42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Students will apply knowledge learned over objects in space, gravity in space and space exploration to complete 1st 6 weeks 3 week mid-term test with 80% accuracy or higher.</a:t>
            </a:r>
            <a:endParaRPr sz="4200"/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3">
            <a:alphaModFix/>
          </a:blip>
          <a:srcRect r="5428"/>
          <a:stretch/>
        </p:blipFill>
        <p:spPr>
          <a:xfrm>
            <a:off x="0" y="-244050"/>
            <a:ext cx="1733450" cy="5387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287231">
            <a:off x="-157603" y="-31258"/>
            <a:ext cx="2984008" cy="514348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68825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/>
              <a:t>Let’s Review...</a:t>
            </a:r>
            <a:endParaRPr sz="3600" u="sng"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2230750" y="366700"/>
            <a:ext cx="6913200" cy="48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6.11A</a:t>
            </a:r>
            <a:endParaRPr sz="4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https://quizlet.com/179565102/objects-in-space-flash-cards/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800"/>
              <a:t>6.11A/B</a:t>
            </a:r>
            <a:endParaRPr sz="4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https://quizlet.com/232488722/gravity-and-space-flash-cards/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800"/>
              <a:t>6.11C</a:t>
            </a:r>
            <a:endParaRPr sz="4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https://quizlet.com/264134345/space-exploration-flash-cards/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116400"/>
            <a:ext cx="8520600" cy="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u="sng"/>
              <a:t>TEST TAKING STRATEGIES</a:t>
            </a:r>
            <a:endParaRPr sz="4000" b="1" u="sng"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85725" y="895350"/>
            <a:ext cx="8972700" cy="41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Read the entire question and all answer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Reread the question and </a:t>
            </a:r>
            <a:r>
              <a:rPr lang="en" sz="2800" u="sng"/>
              <a:t>underline all key words</a:t>
            </a:r>
            <a:endParaRPr sz="2800" u="sng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Look for Diagrams, pictures, charts to assist with answer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Cross out wrong answers, narrow down your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Circle the correct answer and Justify your answer (why is it correct)</a:t>
            </a:r>
            <a:endParaRPr sz="2800"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00" y="1824025"/>
            <a:ext cx="996425" cy="685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9"/>
          <p:cNvCxnSpPr/>
          <p:nvPr/>
        </p:nvCxnSpPr>
        <p:spPr>
          <a:xfrm rot="10800000" flipH="1">
            <a:off x="2114400" y="3059875"/>
            <a:ext cx="2457600" cy="30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" name="Google Shape;98;p19"/>
          <p:cNvSpPr/>
          <p:nvPr/>
        </p:nvSpPr>
        <p:spPr>
          <a:xfrm>
            <a:off x="2043000" y="3795926"/>
            <a:ext cx="2529000" cy="685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Test Questions / What to do Once Finished...</a:t>
            </a:r>
            <a:endParaRPr u="sng"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100025" y="381000"/>
            <a:ext cx="8972700" cy="470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20 ?’s in all  / This is your 3 Week Mid-Term Test (Mon./Tues.)</a:t>
            </a:r>
            <a:endParaRPr sz="2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YES, you MUST use ALL STRATEGIES on every question</a:t>
            </a:r>
            <a:endParaRPr sz="24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u="sng"/>
              <a:t>Once Finished:</a:t>
            </a:r>
            <a:endParaRPr sz="2400"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Turn in scan-tron and test into baskets at back of room on the kidney table...make sure your first and last name / class period is on your test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Collect vocabulary assignment for next unit to be covered (chemistry) Complete for a grade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116400"/>
            <a:ext cx="8520600" cy="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u="sng"/>
              <a:t>TEST TAKING STRATEGIES</a:t>
            </a:r>
            <a:endParaRPr sz="4000" b="1" u="sng"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85725" y="895350"/>
            <a:ext cx="8972700" cy="41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Read the entire question and all answer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Reread the question and </a:t>
            </a:r>
            <a:r>
              <a:rPr lang="en" sz="2800" u="sng"/>
              <a:t>underline all key words</a:t>
            </a:r>
            <a:endParaRPr sz="2800" u="sng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Look for Diagrams, pictures, charts to assist with answer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Cross out wrong answers, narrow down your choices</a:t>
            </a:r>
            <a:endParaRPr sz="28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/>
              <a:t>Circle the correct answer and Justify your answer (why is it correct)</a:t>
            </a:r>
            <a:endParaRPr sz="2800"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00" y="1824025"/>
            <a:ext cx="996425" cy="685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21"/>
          <p:cNvCxnSpPr/>
          <p:nvPr/>
        </p:nvCxnSpPr>
        <p:spPr>
          <a:xfrm rot="10800000" flipH="1">
            <a:off x="2114400" y="3059875"/>
            <a:ext cx="2457600" cy="30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3" name="Google Shape;113;p21"/>
          <p:cNvSpPr/>
          <p:nvPr/>
        </p:nvSpPr>
        <p:spPr>
          <a:xfrm>
            <a:off x="2078700" y="3437500"/>
            <a:ext cx="2529000" cy="685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Application>Microsoft Office PowerPoint</Application>
  <PresentationFormat>On-screen Show (16:9)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Simple Light</vt:lpstr>
      <vt:lpstr>Sept. 10, 18 Advisory</vt:lpstr>
      <vt:lpstr>Sept. 10, 2018</vt:lpstr>
      <vt:lpstr>TEK’S 6.11 A/B/C</vt:lpstr>
      <vt:lpstr>LO:</vt:lpstr>
      <vt:lpstr>DOL:</vt:lpstr>
      <vt:lpstr>Let’s Review...</vt:lpstr>
      <vt:lpstr>TEST TAKING STRATEGIES</vt:lpstr>
      <vt:lpstr>Test Questions / What to do Once Finished...</vt:lpstr>
      <vt:lpstr>TEST TAKING STRATEGIES</vt:lpstr>
      <vt:lpstr>TEST TAKING STRATEGIES</vt:lpstr>
      <vt:lpstr>TEST TAKING STRATEGIES</vt:lpstr>
      <vt:lpstr>TEST TAKING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Sept. 10, 18 Advisory</dc:title>
  <dc:creator>Katherine Pease</dc:creator>
  <cp:lastModifiedBy>Katherine Pease</cp:lastModifiedBy>
  <cp:revision>1</cp:revision>
  <dcterms:modified xsi:type="dcterms:W3CDTF">2018-09-11T13:23:40Z</dcterms:modified>
</cp:coreProperties>
</file>