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tm-media-3.discoveryeducation.com/v3.4/A20_169_Sixties/A20_169_Sixties_C_2Mb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4E29-96B7-4439-A0A5-15AF9A6DC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1908" y="4807585"/>
            <a:ext cx="9755187" cy="12174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Sept. 4,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2A1BD-72B4-4A8C-909E-EACB69B2F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3648" y="489940"/>
            <a:ext cx="11039941" cy="42499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5000" dirty="0"/>
              <a:t>Collect PDN from Blue Basket</a:t>
            </a:r>
          </a:p>
          <a:p>
            <a:pPr marL="514350" indent="-514350" algn="l">
              <a:buAutoNum type="arabicPeriod"/>
            </a:pPr>
            <a:r>
              <a:rPr lang="en-US" sz="5000" dirty="0"/>
              <a:t>Collect textbook from cart</a:t>
            </a:r>
          </a:p>
          <a:p>
            <a:pPr marL="514350" indent="-514350" algn="l">
              <a:buAutoNum type="arabicPeriod"/>
            </a:pPr>
            <a:r>
              <a:rPr lang="en-US" sz="5000" dirty="0"/>
              <a:t>Sharpen pencil</a:t>
            </a:r>
          </a:p>
          <a:p>
            <a:pPr marL="514350" indent="-514350" algn="l">
              <a:buAutoNum type="arabicPeriod"/>
            </a:pPr>
            <a:r>
              <a:rPr lang="en-US" sz="5000" dirty="0"/>
              <a:t>Sit in seat quietly and complete P.D.N </a:t>
            </a:r>
          </a:p>
        </p:txBody>
      </p:sp>
    </p:spTree>
    <p:extLst>
      <p:ext uri="{BB962C8B-B14F-4D97-AF65-F5344CB8AC3E}">
        <p14:creationId xmlns:p14="http://schemas.microsoft.com/office/powerpoint/2010/main" val="247799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F5BB-A761-440B-A0BE-B7A8948E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817"/>
            <a:ext cx="11660957" cy="1131217"/>
          </a:xfrm>
        </p:spPr>
        <p:txBody>
          <a:bodyPr>
            <a:noAutofit/>
          </a:bodyPr>
          <a:lstStyle/>
          <a:p>
            <a:pPr algn="ctr"/>
            <a:r>
              <a:rPr lang="en-US" sz="4300" u="sng" dirty="0"/>
              <a:t>Space Exploration Timeline Textbook/Web 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AE04-EFEA-4F45-8AD6-C38B320D18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58220"/>
            <a:ext cx="11953188" cy="5752706"/>
          </a:xfrm>
        </p:spPr>
        <p:txBody>
          <a:bodyPr>
            <a:noAutofit/>
          </a:bodyPr>
          <a:lstStyle/>
          <a:p>
            <a:r>
              <a:rPr lang="en-US" sz="3000" dirty="0"/>
              <a:t>1. Teacher will explain expectations / procedures for completing quest.</a:t>
            </a:r>
          </a:p>
          <a:p>
            <a:r>
              <a:rPr lang="en-US" sz="3300" dirty="0"/>
              <a:t>2. Students will work in pairs to complete textbook/web quest timeline</a:t>
            </a:r>
          </a:p>
          <a:p>
            <a:pPr lvl="2"/>
            <a:r>
              <a:rPr lang="en-US" sz="3300" dirty="0"/>
              <a:t>Textbook pages: 420-437</a:t>
            </a:r>
          </a:p>
          <a:p>
            <a:pPr lvl="2"/>
            <a:r>
              <a:rPr lang="en-US" sz="3300" dirty="0">
                <a:hlinkClick r:id="rId2"/>
              </a:rPr>
              <a:t>Www.coachpease.com</a:t>
            </a:r>
            <a:r>
              <a:rPr lang="en-US" sz="3300" dirty="0"/>
              <a:t> </a:t>
            </a:r>
          </a:p>
          <a:p>
            <a:pPr lvl="3"/>
            <a:r>
              <a:rPr lang="en-US" sz="3300" dirty="0"/>
              <a:t>1</a:t>
            </a:r>
            <a:r>
              <a:rPr lang="en-US" sz="3300" baseline="30000" dirty="0"/>
              <a:t>st</a:t>
            </a:r>
            <a:r>
              <a:rPr lang="en-US" sz="3300" dirty="0"/>
              <a:t> 6 Weeks</a:t>
            </a:r>
          </a:p>
          <a:p>
            <a:pPr lvl="3"/>
            <a:r>
              <a:rPr lang="en-US" sz="3300" dirty="0"/>
              <a:t>Space Exploration Web Quest</a:t>
            </a:r>
          </a:p>
        </p:txBody>
      </p:sp>
    </p:spTree>
    <p:extLst>
      <p:ext uri="{BB962C8B-B14F-4D97-AF65-F5344CB8AC3E}">
        <p14:creationId xmlns:p14="http://schemas.microsoft.com/office/powerpoint/2010/main" val="20852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EEF-BCB0-47E8-AA5B-0D9F9CF8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-115479"/>
            <a:ext cx="10396882" cy="67166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Honors DOL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E1C8-BA43-41D4-8E41-C7360A8E64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271" y="556181"/>
            <a:ext cx="12047457" cy="6410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DOL Space Exploration of the past		Name: _______________________  Per: ____</a:t>
            </a:r>
          </a:p>
          <a:p>
            <a:pPr marL="0" indent="0">
              <a:buNone/>
            </a:pPr>
            <a:r>
              <a:rPr lang="en-US" sz="2400" dirty="0"/>
              <a:t>1. What country started the great space race? 2. What was sent into space in </a:t>
            </a:r>
          </a:p>
          <a:p>
            <a:pPr marL="0" indent="0">
              <a:buNone/>
            </a:pPr>
            <a:r>
              <a:rPr lang="en-US" sz="2400" dirty="0"/>
              <a:t>	A: USA		C: Mexico			              1957 that began the space race?</a:t>
            </a:r>
          </a:p>
          <a:p>
            <a:pPr marL="0" indent="0">
              <a:buNone/>
            </a:pPr>
            <a:r>
              <a:rPr lang="en-US" sz="2400" dirty="0"/>
              <a:t>	B: Africa	D: Soviet Union		             	              A: Sputnik I	       C: Apollo</a:t>
            </a:r>
          </a:p>
          <a:p>
            <a:pPr marL="0" indent="0">
              <a:buNone/>
            </a:pPr>
            <a:r>
              <a:rPr lang="en-US" sz="2400" dirty="0"/>
              <a:t>							              B: Explorer 1	       D: Freedom 7</a:t>
            </a:r>
          </a:p>
          <a:p>
            <a:pPr marL="0" indent="0">
              <a:buNone/>
            </a:pPr>
            <a:r>
              <a:rPr lang="en-US" sz="2400" dirty="0"/>
              <a:t>3. What was the first thing that the united States	        4.  What was the name of the government</a:t>
            </a:r>
          </a:p>
          <a:p>
            <a:pPr marL="0" indent="0">
              <a:buNone/>
            </a:pPr>
            <a:r>
              <a:rPr lang="en-US" sz="2400" dirty="0"/>
              <a:t>    Sent into orbit?					              Agency the USA created in 1958?</a:t>
            </a:r>
          </a:p>
          <a:p>
            <a:pPr marL="0" indent="0">
              <a:buNone/>
            </a:pPr>
            <a:r>
              <a:rPr lang="en-US" sz="2400" dirty="0"/>
              <a:t>       A: Sputnik 1	    C: Apollo					A: Freedom	C: Apollo</a:t>
            </a:r>
          </a:p>
          <a:p>
            <a:pPr marL="0" indent="0">
              <a:buNone/>
            </a:pPr>
            <a:r>
              <a:rPr lang="en-US" sz="2400" dirty="0"/>
              <a:t>      B: Explorer 1	    D: Freedom 7					B:  I.S.S	                   D: NASA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5. When was the first human launched into space?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       A: 1958	B: 2018 		C: 1961		D: 1957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0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812A-9F4B-4058-8FD9-E0489DB0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0" y="94268"/>
            <a:ext cx="10396882" cy="744719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61DA-D428-44BE-8AF4-07337153CC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65988" y="348791"/>
            <a:ext cx="11783506" cy="6202838"/>
          </a:xfrm>
        </p:spPr>
        <p:txBody>
          <a:bodyPr>
            <a:normAutofit/>
          </a:bodyPr>
          <a:lstStyle/>
          <a:p>
            <a:r>
              <a:rPr lang="en-US" dirty="0"/>
              <a:t>1.  Teacher will review expectations and procedures for creating diagram of the solar system3.</a:t>
            </a:r>
          </a:p>
          <a:p>
            <a:r>
              <a:rPr lang="en-US" dirty="0"/>
              <a:t>2. Students will work in groups of 2 to complete Diagram (Due at end of class Period)</a:t>
            </a:r>
          </a:p>
          <a:p>
            <a:r>
              <a:rPr lang="en-US" sz="2600" dirty="0"/>
              <a:t>3. Diagram must include:</a:t>
            </a:r>
          </a:p>
          <a:p>
            <a:pPr lvl="1"/>
            <a:r>
              <a:rPr lang="en-US" sz="2600" dirty="0"/>
              <a:t>Sun		* Comet	* Meteoroid	        * Asteroid Belt</a:t>
            </a:r>
          </a:p>
          <a:p>
            <a:pPr lvl="1"/>
            <a:r>
              <a:rPr lang="en-US" sz="2600" dirty="0"/>
              <a:t>All 8 planets in correct order, draw to scale</a:t>
            </a:r>
          </a:p>
          <a:p>
            <a:pPr lvl="1"/>
            <a:r>
              <a:rPr lang="en-US" sz="2600" dirty="0"/>
              <a:t>Labels on all objects</a:t>
            </a:r>
          </a:p>
          <a:p>
            <a:pPr lvl="1"/>
            <a:r>
              <a:rPr lang="en-US" sz="2600" dirty="0"/>
              <a:t>Neatness / creativity Counts</a:t>
            </a:r>
          </a:p>
          <a:p>
            <a:pPr lvl="1"/>
            <a:r>
              <a:rPr lang="en-US" sz="2600" dirty="0"/>
              <a:t>First/Last Name of all members in the group  and Class period on back of diagram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86C533-8E3F-4852-AE15-1B9141412978}"/>
              </a:ext>
            </a:extLst>
          </p:cNvPr>
          <p:cNvSpPr/>
          <p:nvPr/>
        </p:nvSpPr>
        <p:spPr>
          <a:xfrm>
            <a:off x="2705493" y="2556234"/>
            <a:ext cx="169682" cy="197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6458F8-C5D8-43A7-8641-E8EDEF3EB6D8}"/>
              </a:ext>
            </a:extLst>
          </p:cNvPr>
          <p:cNvSpPr/>
          <p:nvPr/>
        </p:nvSpPr>
        <p:spPr>
          <a:xfrm>
            <a:off x="6798297" y="2557803"/>
            <a:ext cx="169682" cy="197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04CEE-EE4D-4E45-804E-DC0E09325D7C}"/>
              </a:ext>
            </a:extLst>
          </p:cNvPr>
          <p:cNvSpPr/>
          <p:nvPr/>
        </p:nvSpPr>
        <p:spPr>
          <a:xfrm>
            <a:off x="4514654" y="2562517"/>
            <a:ext cx="169682" cy="197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2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1139-54BD-445A-B34C-040A2175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058"/>
            <a:ext cx="10396882" cy="624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solidFill>
                  <a:srgbClr val="0070C0"/>
                </a:solidFill>
              </a:rPr>
              <a:t>Regular DOL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8855-F8E2-466F-8738-8ECC291BF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83388"/>
            <a:ext cx="11774078" cy="858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DOL Objects in Space Quiz			Name: __________________________________  Period: _____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21DBF-569E-4C48-BCE0-462D350640CA}"/>
              </a:ext>
            </a:extLst>
          </p:cNvPr>
          <p:cNvSpPr txBox="1"/>
          <p:nvPr/>
        </p:nvSpPr>
        <p:spPr>
          <a:xfrm>
            <a:off x="0" y="989814"/>
            <a:ext cx="69852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A student wants to use objects she finds around the house to model Mercury, Venus, and Earth.  Which model best compares the relative sizes of these three planets?</a:t>
            </a:r>
          </a:p>
          <a:p>
            <a:endParaRPr lang="en-US" sz="2000" dirty="0"/>
          </a:p>
          <a:p>
            <a:r>
              <a:rPr lang="en-US" sz="2000" dirty="0"/>
              <a:t>	A: three basketballs	C: two softballs and one basketball</a:t>
            </a:r>
          </a:p>
          <a:p>
            <a:r>
              <a:rPr lang="en-US" sz="2000" dirty="0"/>
              <a:t>	B: two basketballs and 	D: one marble, one softball, and</a:t>
            </a:r>
          </a:p>
          <a:p>
            <a:r>
              <a:rPr lang="en-US" sz="2000" dirty="0"/>
              <a:t>  	one softball			     one basketball</a:t>
            </a:r>
          </a:p>
          <a:p>
            <a:endParaRPr lang="en-US" sz="2000" dirty="0"/>
          </a:p>
          <a:p>
            <a:r>
              <a:rPr lang="en-US" sz="2000" dirty="0"/>
              <a:t>2. Which planet’s orbit is farthest from Earth’s?</a:t>
            </a:r>
          </a:p>
          <a:p>
            <a:r>
              <a:rPr lang="en-US" sz="2000" dirty="0"/>
              <a:t>	A: Jupiter		C: Saturn</a:t>
            </a:r>
          </a:p>
          <a:p>
            <a:r>
              <a:rPr lang="en-US" sz="2000" dirty="0"/>
              <a:t>	B: Neptune		D: Uranus</a:t>
            </a:r>
          </a:p>
          <a:p>
            <a:endParaRPr lang="en-US" sz="2000" dirty="0"/>
          </a:p>
          <a:p>
            <a:r>
              <a:rPr lang="en-US" sz="2000" dirty="0"/>
              <a:t>3. Pluto is an example of a(n) ______________.</a:t>
            </a:r>
          </a:p>
          <a:p>
            <a:r>
              <a:rPr lang="en-US" sz="2000" dirty="0"/>
              <a:t>	A: dwarf planet	C: outer planet</a:t>
            </a:r>
          </a:p>
          <a:p>
            <a:r>
              <a:rPr lang="en-US" sz="2000" dirty="0"/>
              <a:t>	B: inner planet	D: planetesimal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A0F8D-7962-438F-ACFE-768CA57EF960}"/>
              </a:ext>
            </a:extLst>
          </p:cNvPr>
          <p:cNvSpPr txBox="1"/>
          <p:nvPr/>
        </p:nvSpPr>
        <p:spPr>
          <a:xfrm>
            <a:off x="6872140" y="989814"/>
            <a:ext cx="4807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What property is shared by all the inner planets?</a:t>
            </a:r>
          </a:p>
          <a:p>
            <a:r>
              <a:rPr lang="en-US" sz="2000" dirty="0"/>
              <a:t>	A: thick atmosphere	C: Ring System</a:t>
            </a:r>
          </a:p>
          <a:p>
            <a:r>
              <a:rPr lang="en-US" sz="2000" dirty="0"/>
              <a:t>	B: rocky surface		D: liquid water</a:t>
            </a:r>
          </a:p>
          <a:p>
            <a:endParaRPr lang="en-US" sz="2000" dirty="0"/>
          </a:p>
          <a:p>
            <a:r>
              <a:rPr lang="en-US" sz="2000" dirty="0"/>
              <a:t>5. What lies between Mars and Jupiter but is not a planet?</a:t>
            </a:r>
          </a:p>
          <a:p>
            <a:r>
              <a:rPr lang="en-US" sz="2000" dirty="0"/>
              <a:t>	A: Meteor		C: Asteroid Belt</a:t>
            </a:r>
          </a:p>
          <a:p>
            <a:r>
              <a:rPr lang="en-US" sz="2000" dirty="0"/>
              <a:t>	B: Comet		D: Sun</a:t>
            </a:r>
          </a:p>
        </p:txBody>
      </p:sp>
    </p:spTree>
    <p:extLst>
      <p:ext uri="{BB962C8B-B14F-4D97-AF65-F5344CB8AC3E}">
        <p14:creationId xmlns:p14="http://schemas.microsoft.com/office/powerpoint/2010/main" val="148320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5DFB-BD64-445F-8CC9-6B3505C5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87"/>
            <a:ext cx="11802359" cy="90497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P.D.N. Objects in Space Day 1     </a:t>
            </a:r>
            <a:r>
              <a:rPr lang="en-US" sz="4000" dirty="0"/>
              <a:t>Name:  __________ Per: 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CAF2-8602-49C1-BFD8-FEB6E7677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403" y="-65987"/>
            <a:ext cx="8955464" cy="773128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Directions:  Copy down Question and write  the answer to the question directly below it.</a:t>
            </a:r>
          </a:p>
          <a:p>
            <a:pPr marL="0" indent="0" algn="ctr">
              <a:buNone/>
            </a:pPr>
            <a:r>
              <a:rPr lang="en-US" sz="1600" dirty="0"/>
              <a:t>Open textbook to page  listed  for each question  , Read to assist with answers to questions below.</a:t>
            </a:r>
          </a:p>
          <a:p>
            <a:pPr marL="457200" indent="-457200">
              <a:buAutoNum type="arabicPeriod"/>
            </a:pPr>
            <a:r>
              <a:rPr lang="en-US" sz="2400" dirty="0"/>
              <a:t>One ___________________ ____________ equals the average distance between the Earth and the Sun, about</a:t>
            </a:r>
            <a:r>
              <a:rPr lang="en-US" sz="2400" dirty="0">
                <a:solidFill>
                  <a:srgbClr val="FF0000"/>
                </a:solidFill>
              </a:rPr>
              <a:t>                 2</a:t>
            </a:r>
            <a:r>
              <a:rPr lang="en-US" sz="2400" dirty="0"/>
              <a:t>. _______________________ kilometers. (pg. 360)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3.     </a:t>
            </a:r>
            <a:r>
              <a:rPr lang="en-US" sz="2400" dirty="0"/>
              <a:t>Another name for a moon is a ____________________. (pg. 363)</a:t>
            </a:r>
          </a:p>
          <a:p>
            <a:pPr marL="457200" indent="-457200">
              <a:buAutoNum type="arabicPeriod" startAt="4"/>
            </a:pPr>
            <a:r>
              <a:rPr lang="en-US" sz="2400" dirty="0"/>
              <a:t>________________________ is the movement of one object around another. IT is the path, or  </a:t>
            </a:r>
            <a:r>
              <a:rPr lang="en-US" sz="2400" dirty="0">
                <a:solidFill>
                  <a:srgbClr val="C00000"/>
                </a:solidFill>
              </a:rPr>
              <a:t> 5. </a:t>
            </a:r>
            <a:r>
              <a:rPr lang="en-US" sz="2400" dirty="0"/>
              <a:t>_____________ A planet travels  as it goes around the sun. (pg.367)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D4395-3EA1-4C23-BC0D-3AFC1ADAC15E}"/>
              </a:ext>
            </a:extLst>
          </p:cNvPr>
          <p:cNvSpPr txBox="1"/>
          <p:nvPr/>
        </p:nvSpPr>
        <p:spPr>
          <a:xfrm>
            <a:off x="8991527" y="1860664"/>
            <a:ext cx="2329702" cy="193899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Word Bank:</a:t>
            </a:r>
          </a:p>
          <a:p>
            <a:pPr algn="ctr"/>
            <a:r>
              <a:rPr lang="en-US" sz="2000" dirty="0"/>
              <a:t>Orbit </a:t>
            </a:r>
          </a:p>
          <a:p>
            <a:pPr algn="ctr"/>
            <a:r>
              <a:rPr lang="en-US" sz="2000" dirty="0"/>
              <a:t>Satellite</a:t>
            </a:r>
          </a:p>
          <a:p>
            <a:pPr algn="ctr"/>
            <a:r>
              <a:rPr lang="en-US" sz="2000" dirty="0"/>
              <a:t>Astronomical Unit</a:t>
            </a:r>
          </a:p>
          <a:p>
            <a:pPr algn="ctr"/>
            <a:r>
              <a:rPr lang="en-US" sz="2000" dirty="0"/>
              <a:t>Revolution</a:t>
            </a:r>
          </a:p>
          <a:p>
            <a:pPr algn="ctr"/>
            <a:r>
              <a:rPr lang="en-US" sz="2000" dirty="0"/>
              <a:t>150,000 km</a:t>
            </a:r>
          </a:p>
        </p:txBody>
      </p:sp>
    </p:spTree>
    <p:extLst>
      <p:ext uri="{BB962C8B-B14F-4D97-AF65-F5344CB8AC3E}">
        <p14:creationId xmlns:p14="http://schemas.microsoft.com/office/powerpoint/2010/main" val="303301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4FE6-A567-4395-9CEC-301F3D3A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22"/>
            <a:ext cx="11660957" cy="445416"/>
          </a:xfrm>
        </p:spPr>
        <p:txBody>
          <a:bodyPr>
            <a:normAutofit/>
          </a:bodyPr>
          <a:lstStyle/>
          <a:p>
            <a:r>
              <a:rPr lang="en-US" sz="2000" dirty="0"/>
              <a:t>   PDN Objects in Space  Day 2.		Name___________________________________  Period: 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6D8F-8C97-4647-8C00-095BD5886F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07390"/>
            <a:ext cx="9794448" cy="5929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/>
              <a:t>Directions:  Copy down Question and write  the answer to the question directly below it.</a:t>
            </a:r>
          </a:p>
          <a:p>
            <a:pPr marL="0" indent="0" algn="ctr">
              <a:buNone/>
            </a:pPr>
            <a:r>
              <a:rPr lang="en-US" sz="1700" dirty="0"/>
              <a:t>Open textbook to page  listed  for each question  , Read to assist with answers to questions below.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1.  </a:t>
            </a:r>
            <a:r>
              <a:rPr lang="en-US" sz="2400" dirty="0"/>
              <a:t>What law states that every object in the universe attracts every other object?  (pg. 368)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2.  </a:t>
            </a:r>
            <a:r>
              <a:rPr lang="en-US" sz="2400" dirty="0"/>
              <a:t>The strength of the force of ____________ depends on the masses of two objects. (pg.369)</a:t>
            </a:r>
          </a:p>
          <a:p>
            <a:pPr marL="457200" indent="-457200">
              <a:buAutoNum type="arabicPeriod" startAt="3"/>
            </a:pPr>
            <a:r>
              <a:rPr lang="en-US" sz="2400" dirty="0"/>
              <a:t>The larger the planet the ______________ the force of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       4. </a:t>
            </a:r>
            <a:r>
              <a:rPr lang="en-US" sz="2400" dirty="0"/>
              <a:t>_____________ excreted on it.  (pg. 369)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5. </a:t>
            </a:r>
            <a:r>
              <a:rPr lang="en-US" sz="2400" dirty="0"/>
              <a:t>The planets orbit around the sun because it has the ______________ ______________. (Pg.369)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FFF32-D615-4B95-AF31-159D6DD9C302}"/>
              </a:ext>
            </a:extLst>
          </p:cNvPr>
          <p:cNvSpPr txBox="1"/>
          <p:nvPr/>
        </p:nvSpPr>
        <p:spPr>
          <a:xfrm>
            <a:off x="9625132" y="1643847"/>
            <a:ext cx="2035825" cy="273921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Word Bank: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Some words may be used more then once.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A)Greatest mass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B)Law of universal gravitation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C) Greater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D) Gravity</a:t>
            </a:r>
          </a:p>
        </p:txBody>
      </p:sp>
    </p:spTree>
    <p:extLst>
      <p:ext uri="{BB962C8B-B14F-4D97-AF65-F5344CB8AC3E}">
        <p14:creationId xmlns:p14="http://schemas.microsoft.com/office/powerpoint/2010/main" val="24021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6AB0-3141-43BE-AF42-09BC9FD1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5" y="2958"/>
            <a:ext cx="11578771" cy="1151965"/>
          </a:xfrm>
        </p:spPr>
        <p:txBody>
          <a:bodyPr/>
          <a:lstStyle/>
          <a:p>
            <a:pPr algn="ctr"/>
            <a:r>
              <a:rPr lang="en-US" u="sng" dirty="0"/>
              <a:t>TEK 6.11 A/B/C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23C3-879F-4214-8465-EC30EC824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6498771" cy="4717143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Regular 6.11 A/B</a:t>
            </a:r>
          </a:p>
          <a:p>
            <a:r>
              <a:rPr lang="en-US" sz="3200" dirty="0"/>
              <a:t>(A) describe the physical properties, locations, and movements of the Sun, planets, moons, meteors, asteroids, and comets; (B) understand that gravity is the force that governs the motion of our solar system;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A5F1D-7B02-47E0-9B53-5EF0CC3BBA80}"/>
              </a:ext>
            </a:extLst>
          </p:cNvPr>
          <p:cNvSpPr/>
          <p:nvPr/>
        </p:nvSpPr>
        <p:spPr>
          <a:xfrm>
            <a:off x="6691085" y="914400"/>
            <a:ext cx="4949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Honors 6.11 C</a:t>
            </a:r>
          </a:p>
          <a:p>
            <a:r>
              <a:rPr lang="en-US" sz="3600" dirty="0"/>
              <a:t>(C) describe the history and future of space exploration, including the types of equipment and transportation needed for space travel.</a:t>
            </a:r>
          </a:p>
        </p:txBody>
      </p:sp>
    </p:spTree>
    <p:extLst>
      <p:ext uri="{BB962C8B-B14F-4D97-AF65-F5344CB8AC3E}">
        <p14:creationId xmlns:p14="http://schemas.microsoft.com/office/powerpoint/2010/main" val="18946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1558-ED03-48C3-B9ED-3426F6D2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LO: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B925-241E-435D-AE5F-BB70BA3CC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976" y="1018096"/>
            <a:ext cx="5316718" cy="43564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u="sng" dirty="0">
                <a:solidFill>
                  <a:srgbClr val="0070C0"/>
                </a:solidFill>
              </a:rPr>
              <a:t>Regular:</a:t>
            </a:r>
          </a:p>
          <a:p>
            <a:pPr marL="0" indent="0" algn="ctr">
              <a:buNone/>
            </a:pPr>
            <a:r>
              <a:rPr lang="en-US" sz="4400" dirty="0"/>
              <a:t> Students will create a diagram to correctly sequence the objects in our solar system.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5D17D8-2902-46DD-982A-853EBB2955E3}"/>
              </a:ext>
            </a:extLst>
          </p:cNvPr>
          <p:cNvSpPr txBox="1">
            <a:spLocks/>
          </p:cNvSpPr>
          <p:nvPr/>
        </p:nvSpPr>
        <p:spPr>
          <a:xfrm>
            <a:off x="6039623" y="1018096"/>
            <a:ext cx="5316718" cy="435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Honors: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 students will complete a Textbook Quest (no chrome books) to investigate how space exploration has evolved over time, past to 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A763-60C5-40E5-8ED7-51FC29E9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7305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DOL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79EA3A-467B-4167-BCBA-F90A7D631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976" y="1018096"/>
            <a:ext cx="5316718" cy="4356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>
                <a:solidFill>
                  <a:srgbClr val="0070C0"/>
                </a:solidFill>
              </a:rPr>
              <a:t>Regular:</a:t>
            </a:r>
          </a:p>
          <a:p>
            <a:pPr marL="0" indent="0" algn="ctr">
              <a:buNone/>
            </a:pPr>
            <a:r>
              <a:rPr lang="en-US" sz="4400" dirty="0"/>
              <a:t> Students will complete 5/5 questions over objects in space.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84304B-272F-4F50-AB10-D575FE7F39BA}"/>
              </a:ext>
            </a:extLst>
          </p:cNvPr>
          <p:cNvSpPr txBox="1">
            <a:spLocks/>
          </p:cNvSpPr>
          <p:nvPr/>
        </p:nvSpPr>
        <p:spPr>
          <a:xfrm>
            <a:off x="6039623" y="1018096"/>
            <a:ext cx="5316718" cy="435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Honors: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 students will complete 5/5 questions over space exploration of the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67C2-165E-4B5D-BE56-9A9BB446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88"/>
            <a:ext cx="11082683" cy="8012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Honors:</a:t>
            </a:r>
            <a:r>
              <a:rPr lang="en-US" dirty="0"/>
              <a:t>						</a:t>
            </a:r>
            <a:r>
              <a:rPr lang="en-US" dirty="0">
                <a:solidFill>
                  <a:srgbClr val="0070C0"/>
                </a:solidFill>
              </a:rPr>
              <a:t>Regular: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A1-4DCD-4FC5-8C13-74015830C5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175" y="584462"/>
            <a:ext cx="5978770" cy="5806911"/>
          </a:xfrm>
        </p:spPr>
        <p:txBody>
          <a:bodyPr>
            <a:noAutofit/>
          </a:bodyPr>
          <a:lstStyle/>
          <a:p>
            <a:r>
              <a:rPr lang="en-US" sz="3600" dirty="0"/>
              <a:t>1. Complete PDN on own</a:t>
            </a:r>
          </a:p>
          <a:p>
            <a:r>
              <a:rPr lang="en-US" sz="3600" dirty="0"/>
              <a:t>2. Brainstorm in small groups (space Exploration)</a:t>
            </a:r>
          </a:p>
          <a:p>
            <a:r>
              <a:rPr lang="en-US" sz="3600" dirty="0"/>
              <a:t>3. Great Space Race Video Clip</a:t>
            </a:r>
          </a:p>
          <a:p>
            <a:r>
              <a:rPr lang="en-US" sz="3600" dirty="0"/>
              <a:t>4. Textbook / Web quest over Space Exploration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5. DOL Quiz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A48CC-32B1-4AC9-8EEC-D551C1A1F255}"/>
              </a:ext>
            </a:extLst>
          </p:cNvPr>
          <p:cNvSpPr txBox="1"/>
          <p:nvPr/>
        </p:nvSpPr>
        <p:spPr>
          <a:xfrm>
            <a:off x="6297105" y="584462"/>
            <a:ext cx="54015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/>
              <a:t>Complete PDN in table groups</a:t>
            </a:r>
          </a:p>
          <a:p>
            <a:pPr marL="342900" indent="-342900">
              <a:buAutoNum type="arabicPeriod"/>
            </a:pPr>
            <a:r>
              <a:rPr lang="en-US" sz="6000" dirty="0"/>
              <a:t>Solar System Diagrams</a:t>
            </a:r>
          </a:p>
          <a:p>
            <a:pPr marL="342900" indent="-342900">
              <a:buAutoNum type="arabicPeriod"/>
            </a:pPr>
            <a:r>
              <a:rPr lang="en-US" sz="6000" dirty="0"/>
              <a:t>DOL Quiz</a:t>
            </a:r>
          </a:p>
        </p:txBody>
      </p:sp>
    </p:spTree>
    <p:extLst>
      <p:ext uri="{BB962C8B-B14F-4D97-AF65-F5344CB8AC3E}">
        <p14:creationId xmlns:p14="http://schemas.microsoft.com/office/powerpoint/2010/main" val="9805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5D58-7DF7-4FF4-A41F-63FC0570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Space Exploration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BDD7-47C1-4466-9E6C-6CA8A6C7B0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57840"/>
            <a:ext cx="11745798" cy="4722828"/>
          </a:xfrm>
        </p:spPr>
        <p:txBody>
          <a:bodyPr>
            <a:normAutofit/>
          </a:bodyPr>
          <a:lstStyle/>
          <a:p>
            <a:r>
              <a:rPr lang="en-US" sz="3400" dirty="0"/>
              <a:t>1. In small groups, table partner make a bubble chart (Pg. 3 in Journal) to brainstorm what you think Space Exploration means, is.</a:t>
            </a:r>
          </a:p>
          <a:p>
            <a:r>
              <a:rPr lang="en-US" sz="3400" dirty="0"/>
              <a:t>2. Pick 1 item that stands out from group brainstorm, write idea down on “bubble” that Coach supplied big and neat</a:t>
            </a:r>
          </a:p>
          <a:p>
            <a:r>
              <a:rPr lang="en-US" sz="3400" dirty="0"/>
              <a:t>3. Class regroups and share ideas to add to class bubble map</a:t>
            </a:r>
          </a:p>
        </p:txBody>
      </p:sp>
    </p:spTree>
    <p:extLst>
      <p:ext uri="{BB962C8B-B14F-4D97-AF65-F5344CB8AC3E}">
        <p14:creationId xmlns:p14="http://schemas.microsoft.com/office/powerpoint/2010/main" val="224050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CB7A-14E8-4B8C-82FF-BDEC97C5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7" y="0"/>
            <a:ext cx="10396882" cy="1151965"/>
          </a:xfrm>
        </p:spPr>
        <p:txBody>
          <a:bodyPr/>
          <a:lstStyle/>
          <a:p>
            <a:pPr algn="ctr"/>
            <a:r>
              <a:rPr lang="en-US" u="sng" dirty="0"/>
              <a:t>The Space Race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6532-C057-427A-8623-7ED498A09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42346"/>
            <a:ext cx="11689237" cy="4573307"/>
          </a:xfrm>
        </p:spPr>
        <p:txBody>
          <a:bodyPr>
            <a:normAutofit/>
          </a:bodyPr>
          <a:lstStyle/>
          <a:p>
            <a:r>
              <a:rPr lang="en-US" sz="4000" dirty="0"/>
              <a:t>As you watch the video see how many new things you can add to your bubble chart and/or correct on your bubble map</a:t>
            </a:r>
          </a:p>
          <a:p>
            <a:r>
              <a:rPr lang="en-US" sz="4000" dirty="0"/>
              <a:t>Video Link</a:t>
            </a:r>
            <a:r>
              <a:rPr lang="en-US" sz="2200" dirty="0"/>
              <a:t>:  </a:t>
            </a:r>
            <a:r>
              <a:rPr lang="en-US" sz="2200" dirty="0">
                <a:hlinkClick r:id="rId2"/>
              </a:rPr>
              <a:t>https://gtm-media-3.discoveryeducation.com/v3.4/A20_169_Sixties/A20_169_Sixties_C_2Mb.mp4</a:t>
            </a:r>
            <a:endParaRPr lang="en-US" sz="2200" dirty="0"/>
          </a:p>
          <a:p>
            <a:r>
              <a:rPr lang="en-US" sz="4000" dirty="0"/>
              <a:t>Regroup and discuss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72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158</TotalTime>
  <Words>806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Sept. 4, 2018</vt:lpstr>
      <vt:lpstr>P.D.N. Objects in Space Day 1     Name:  __________ Per: __</vt:lpstr>
      <vt:lpstr>   PDN Objects in Space  Day 2.  Name___________________________________  Period: ____</vt:lpstr>
      <vt:lpstr>TEK 6.11 A/B/C </vt:lpstr>
      <vt:lpstr>LO:</vt:lpstr>
      <vt:lpstr>DOL</vt:lpstr>
      <vt:lpstr> Honors:      Regular:</vt:lpstr>
      <vt:lpstr>Space Exploration Brainstorm</vt:lpstr>
      <vt:lpstr>The Space Race Video</vt:lpstr>
      <vt:lpstr>Space Exploration Timeline Textbook/Web Quest</vt:lpstr>
      <vt:lpstr>Honors DOL Quiz</vt:lpstr>
      <vt:lpstr>Regular</vt:lpstr>
      <vt:lpstr>Regular DOL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Sept. 4, 2018</dc:title>
  <dc:creator>Katherine Pease</dc:creator>
  <cp:lastModifiedBy>Katherine Pease</cp:lastModifiedBy>
  <cp:revision>33</cp:revision>
  <cp:lastPrinted>2018-09-03T19:31:34Z</cp:lastPrinted>
  <dcterms:created xsi:type="dcterms:W3CDTF">2018-09-02T15:56:37Z</dcterms:created>
  <dcterms:modified xsi:type="dcterms:W3CDTF">2018-09-03T19:46:13Z</dcterms:modified>
</cp:coreProperties>
</file>