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559-4C83-4DA8-916E-BEFFAF85D993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394E-DB74-4D25-B844-0D30A397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2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559-4C83-4DA8-916E-BEFFAF85D993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394E-DB74-4D25-B844-0D30A397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559-4C83-4DA8-916E-BEFFAF85D993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394E-DB74-4D25-B844-0D30A397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6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559-4C83-4DA8-916E-BEFFAF85D993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394E-DB74-4D25-B844-0D30A397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8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559-4C83-4DA8-916E-BEFFAF85D993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394E-DB74-4D25-B844-0D30A397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1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559-4C83-4DA8-916E-BEFFAF85D993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394E-DB74-4D25-B844-0D30A397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0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559-4C83-4DA8-916E-BEFFAF85D993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394E-DB74-4D25-B844-0D30A397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3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559-4C83-4DA8-916E-BEFFAF85D993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394E-DB74-4D25-B844-0D30A397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4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559-4C83-4DA8-916E-BEFFAF85D993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394E-DB74-4D25-B844-0D30A397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7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559-4C83-4DA8-916E-BEFFAF85D993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394E-DB74-4D25-B844-0D30A397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559-4C83-4DA8-916E-BEFFAF85D993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B394E-DB74-4D25-B844-0D30A397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6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C4559-4C83-4DA8-916E-BEFFAF85D993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B394E-DB74-4D25-B844-0D30A3976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3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8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u="sng" dirty="0" smtClean="0"/>
              <a:t>May 9, 2017</a:t>
            </a:r>
            <a:endParaRPr lang="en-US" sz="8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25" y="1395412"/>
            <a:ext cx="8591549" cy="5614987"/>
          </a:xfrm>
        </p:spPr>
        <p:txBody>
          <a:bodyPr>
            <a:noAutofit/>
          </a:bodyPr>
          <a:lstStyle/>
          <a:p>
            <a:r>
              <a:rPr lang="en-US" sz="4800" dirty="0" smtClean="0"/>
              <a:t>1. Sharpen Pencil</a:t>
            </a:r>
          </a:p>
          <a:p>
            <a:r>
              <a:rPr lang="en-US" sz="4800" dirty="0" smtClean="0"/>
              <a:t>2. Collect PDN</a:t>
            </a:r>
          </a:p>
          <a:p>
            <a:r>
              <a:rPr lang="en-US" sz="4800" dirty="0" smtClean="0"/>
              <a:t>3. Sit in assigned Seat</a:t>
            </a:r>
          </a:p>
          <a:p>
            <a:r>
              <a:rPr lang="en-US" sz="4800" dirty="0" smtClean="0"/>
              <a:t>4. Work with table partner, if you have one to complete the PDN to the best of your ability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00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720" t="8482" r="30316" b="8674"/>
          <a:stretch/>
        </p:blipFill>
        <p:spPr>
          <a:xfrm>
            <a:off x="7159924" y="1371601"/>
            <a:ext cx="5124091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type of map, a globe or a flat map is a more accurate physical model of the world?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globe</a:t>
            </a:r>
            <a:endParaRPr lang="en-US" sz="5400" dirty="0"/>
          </a:p>
          <a:p>
            <a:r>
              <a:rPr lang="en-US" sz="5400" dirty="0" smtClean="0"/>
              <a:t>The world is not flat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71" y="3352350"/>
            <a:ext cx="6900953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3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011" y="60385"/>
            <a:ext cx="12261011" cy="16303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the weather man always correct in his predictions?  Is this possibly due to the mathematical models that use to predict the weather?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40" y="1946395"/>
            <a:ext cx="11533518" cy="4351338"/>
          </a:xfrm>
        </p:spPr>
        <p:txBody>
          <a:bodyPr>
            <a:noAutofit/>
          </a:bodyPr>
          <a:lstStyle/>
          <a:p>
            <a:r>
              <a:rPr lang="en-US" sz="5400" dirty="0" smtClean="0"/>
              <a:t>No they are not.</a:t>
            </a:r>
          </a:p>
          <a:p>
            <a:r>
              <a:rPr lang="en-US" sz="5400" dirty="0" smtClean="0"/>
              <a:t>Yes it is due to the mathematical model they use.</a:t>
            </a:r>
          </a:p>
          <a:p>
            <a:r>
              <a:rPr lang="en-US" sz="5400" dirty="0" smtClean="0"/>
              <a:t>So.. The mathematical model weather men use are not always accurate.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712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4120" t="19543" r="32913" b="22121"/>
          <a:stretch/>
        </p:blipFill>
        <p:spPr>
          <a:xfrm>
            <a:off x="53196" y="4822167"/>
            <a:ext cx="1672087" cy="1940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contrast="68000"/>
          </a:blip>
          <a:stretch>
            <a:fillRect/>
          </a:stretch>
        </p:blipFill>
        <p:spPr>
          <a:xfrm>
            <a:off x="8577712" y="0"/>
            <a:ext cx="3714750" cy="2976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994"/>
            <a:ext cx="1603795" cy="1603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518"/>
            <a:ext cx="10515600" cy="1325563"/>
          </a:xfrm>
        </p:spPr>
        <p:txBody>
          <a:bodyPr/>
          <a:lstStyle/>
          <a:p>
            <a:r>
              <a:rPr lang="en-US" dirty="0" smtClean="0"/>
              <a:t>What would be the pro’s of using a model of an atom versus using a real atom?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2" y="1326655"/>
            <a:ext cx="12124427" cy="4351338"/>
          </a:xfrm>
        </p:spPr>
        <p:txBody>
          <a:bodyPr>
            <a:noAutofit/>
          </a:bodyPr>
          <a:lstStyle/>
          <a:p>
            <a:r>
              <a:rPr lang="en-US" sz="4800" dirty="0" smtClean="0"/>
              <a:t>It can be done far more easily than the system it shows.</a:t>
            </a:r>
          </a:p>
          <a:p>
            <a:r>
              <a:rPr lang="en-US" sz="4800" dirty="0" smtClean="0"/>
              <a:t>A real atom is to small for our eyes to see naturally.</a:t>
            </a:r>
          </a:p>
          <a:p>
            <a:r>
              <a:rPr lang="en-US" sz="4800" dirty="0" smtClean="0"/>
              <a:t>A model of atom is made larger so it is easier 		     to see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777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4999" t="4722" r="1042" b="11944"/>
          <a:stretch/>
        </p:blipFill>
        <p:spPr>
          <a:xfrm>
            <a:off x="7067550" y="3562350"/>
            <a:ext cx="4862513" cy="3295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04810" y="404812"/>
            <a:ext cx="1781174" cy="971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349" y="1209675"/>
            <a:ext cx="4295775" cy="828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a model of a cell that Robert Hooke may have made based on what he saw different from the model of a cell we use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49"/>
            <a:ext cx="10515600" cy="413861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New Technology</a:t>
            </a:r>
          </a:p>
          <a:p>
            <a:r>
              <a:rPr lang="en-US" sz="5400" dirty="0" smtClean="0"/>
              <a:t>Better, more powerful microscopes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37" y="3695700"/>
            <a:ext cx="6662738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2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001" r="13200"/>
          <a:stretch/>
        </p:blipFill>
        <p:spPr>
          <a:xfrm>
            <a:off x="9153525" y="3686175"/>
            <a:ext cx="3038475" cy="3171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789" t="-1" r="15727" b="332"/>
          <a:stretch/>
        </p:blipFill>
        <p:spPr>
          <a:xfrm flipH="1">
            <a:off x="11068049" y="0"/>
            <a:ext cx="1123950" cy="2857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7800" t="7334" r="24600" b="10666"/>
          <a:stretch/>
        </p:blipFill>
        <p:spPr>
          <a:xfrm>
            <a:off x="2" y="0"/>
            <a:ext cx="1571624" cy="2652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-390524"/>
            <a:ext cx="10096501" cy="3609974"/>
          </a:xfrm>
        </p:spPr>
        <p:txBody>
          <a:bodyPr>
            <a:normAutofit/>
          </a:bodyPr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LO: We will investigate what scientific models are and how they are used in a science classroom through completion of a note outline.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752724"/>
            <a:ext cx="10001249" cy="410527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2</a:t>
            </a:r>
            <a:r>
              <a:rPr lang="en-US" sz="5400" baseline="30000" dirty="0" smtClean="0"/>
              <a:t>nd</a:t>
            </a:r>
            <a:r>
              <a:rPr lang="en-US" sz="5400" dirty="0" smtClean="0"/>
              <a:t> LO: We will review cell theory, prokaryotic and eukaryotic cells to prepare for the spring </a:t>
            </a:r>
            <a:r>
              <a:rPr lang="en-US" sz="5400" dirty="0" err="1" smtClean="0"/>
              <a:t>acp</a:t>
            </a:r>
            <a:r>
              <a:rPr lang="en-US" sz="5400" dirty="0" smtClean="0"/>
              <a:t> through card sorts and written assessment.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499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8325"/>
            <a:ext cx="12192000" cy="534035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DOL: I will complete written assessment questions over scientific models  via a test.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3552825"/>
            <a:ext cx="80962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6272"/>
            <a:ext cx="12192000" cy="1379297"/>
          </a:xfrm>
        </p:spPr>
        <p:txBody>
          <a:bodyPr>
            <a:normAutofit fontScale="90000"/>
          </a:bodyPr>
          <a:lstStyle/>
          <a:p>
            <a:r>
              <a:rPr lang="en-US" sz="9600" u="sng" dirty="0" smtClean="0"/>
              <a:t>Scientific Models</a:t>
            </a:r>
            <a:endParaRPr lang="en-US" sz="96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Typed by : Katherine Pease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5674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What are the three main types of scientific models?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4" t="32578" r="2987" b="3648"/>
          <a:stretch/>
        </p:blipFill>
        <p:spPr>
          <a:xfrm>
            <a:off x="336430" y="172528"/>
            <a:ext cx="11568023" cy="6435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301" y="69011"/>
            <a:ext cx="3804251" cy="67314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6430" y="3027872"/>
            <a:ext cx="7401464" cy="343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023" y="3027872"/>
            <a:ext cx="81016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globe of the world is an example of a physical model because it shows the actual shape and location of the continents in our world.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09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3 important things to remember about models?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7" y="1825625"/>
            <a:ext cx="11869947" cy="4808088"/>
          </a:xfrm>
        </p:spPr>
        <p:txBody>
          <a:bodyPr>
            <a:noAutofit/>
          </a:bodyPr>
          <a:lstStyle/>
          <a:p>
            <a:r>
              <a:rPr lang="en-US" sz="4800" dirty="0" smtClean="0"/>
              <a:t>1. They are tools that can help us.</a:t>
            </a:r>
          </a:p>
          <a:p>
            <a:r>
              <a:rPr lang="en-US" sz="4800" dirty="0" smtClean="0"/>
              <a:t>2. They can be used when making a hypothesis, prediction.</a:t>
            </a:r>
          </a:p>
          <a:p>
            <a:r>
              <a:rPr lang="en-US" sz="4800" dirty="0" smtClean="0"/>
              <a:t>3. They have limitations and due to this may vary somewhat from 1 model an object versus another model of the same object.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8609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 mathematical or a conceptual model more accurate?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Mathematical Model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072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one of the biggest limitations that a model can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It can only show a portion of a system.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3588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416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May 9, 2017</vt:lpstr>
      <vt:lpstr>1st LO: We will investigate what scientific models are and how they are used in a science classroom through completion of a note outline.</vt:lpstr>
      <vt:lpstr>DOL: I will complete written assessment questions over scientific models  via a test.</vt:lpstr>
      <vt:lpstr>Scientific Models</vt:lpstr>
      <vt:lpstr>What are the three main types of scientific models?</vt:lpstr>
      <vt:lpstr>PowerPoint Presentation</vt:lpstr>
      <vt:lpstr>What are 3 important things to remember about models?</vt:lpstr>
      <vt:lpstr>Is a mathematical or a conceptual model more accurate?</vt:lpstr>
      <vt:lpstr>What is one of the biggest limitations that a model can have?</vt:lpstr>
      <vt:lpstr>Which type of map, a globe or a flat map is a more accurate physical model of the world?</vt:lpstr>
      <vt:lpstr>Is the weather man always correct in his predictions?  Is this possibly due to the mathematical models that use to predict the weather?</vt:lpstr>
      <vt:lpstr>What would be the pro’s of using a model of an atom versus using a real atom?</vt:lpstr>
      <vt:lpstr>Why does a model of a cell that Robert Hooke may have made based on what he saw different from the model of a cell we use today?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Models</dc:title>
  <dc:creator>Pease, Katherine J</dc:creator>
  <cp:lastModifiedBy>Pease, Katherine J</cp:lastModifiedBy>
  <cp:revision>15</cp:revision>
  <dcterms:created xsi:type="dcterms:W3CDTF">2017-05-08T21:25:42Z</dcterms:created>
  <dcterms:modified xsi:type="dcterms:W3CDTF">2017-05-08T22:58:34Z</dcterms:modified>
</cp:coreProperties>
</file>