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96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248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22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2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8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3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7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96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19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05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80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754844-EB02-466D-84EC-273B579C9892}" type="datetimeFigureOut">
              <a:rPr lang="en-US" smtClean="0"/>
              <a:t>8/28/2013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A19E2-87F0-4A8A-BB05-B4E2D785E5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88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0"/>
            <a:ext cx="7772400" cy="1470025"/>
          </a:xfrm>
        </p:spPr>
        <p:txBody>
          <a:bodyPr/>
          <a:lstStyle/>
          <a:p>
            <a:pPr algn="l"/>
            <a:r>
              <a:rPr lang="en-US" u="sng" dirty="0" smtClean="0"/>
              <a:t>August 29, 2013</a:t>
            </a:r>
            <a:endParaRPr lang="en-US" u="sng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8709"/>
            <a:ext cx="4870269" cy="113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867400"/>
          </a:xfrm>
        </p:spPr>
        <p:txBody>
          <a:bodyPr>
            <a:noAutofit/>
          </a:bodyPr>
          <a:lstStyle/>
          <a:p>
            <a:pPr marL="514350" indent="-514350" algn="l">
              <a:buAutoNum type="arabicPeriod"/>
            </a:pPr>
            <a:r>
              <a:rPr lang="en-US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Sharpen pencil if needed</a:t>
            </a:r>
          </a:p>
          <a:p>
            <a:pPr marL="514350" indent="-514350" algn="l">
              <a:buAutoNum type="arabicPeriod"/>
            </a:pPr>
            <a:r>
              <a:rPr lang="en-US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Take out foldable from yesterday</a:t>
            </a:r>
          </a:p>
          <a:p>
            <a:pPr marL="514350" indent="-514350" algn="l">
              <a:buAutoNum type="arabicPeriod"/>
            </a:pPr>
            <a:r>
              <a:rPr lang="en-US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Make sure name/period is at the top in the first flap of your foldable</a:t>
            </a:r>
          </a:p>
          <a:p>
            <a:pPr marL="514350" indent="-514350" algn="l">
              <a:buAutoNum type="arabicPeriod"/>
            </a:pPr>
            <a:r>
              <a:rPr lang="en-US" sz="44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Take signed paperwork to turn in</a:t>
            </a:r>
            <a:endParaRPr lang="en-US" sz="44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00496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r>
              <a:rPr lang="en-US" u="sng" dirty="0" smtClean="0"/>
              <a:t>Agenda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762000"/>
            <a:ext cx="7086600" cy="6096000"/>
          </a:xfrm>
        </p:spPr>
        <p:txBody>
          <a:bodyPr>
            <a:noAutofit/>
          </a:bodyPr>
          <a:lstStyle/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Warm up</a:t>
            </a:r>
          </a:p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Collect signed paperwork</a:t>
            </a:r>
          </a:p>
          <a:p>
            <a:r>
              <a:rPr lang="en-US" sz="6000" dirty="0" smtClean="0">
                <a:latin typeface="Aharoni" pitchFamily="2" charset="-79"/>
                <a:cs typeface="Aharoni" pitchFamily="2" charset="-79"/>
              </a:rPr>
              <a:t>Lab safety Signs PowerPoint / Foldable</a:t>
            </a:r>
            <a:endParaRPr lang="en-US" sz="6000" dirty="0"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2133600" cy="632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811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45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August 29, 2013</vt:lpstr>
      <vt:lpstr>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 29, 2013</dc:title>
  <dc:creator>User</dc:creator>
  <cp:lastModifiedBy>User</cp:lastModifiedBy>
  <cp:revision>2</cp:revision>
  <dcterms:created xsi:type="dcterms:W3CDTF">2013-08-29T02:55:56Z</dcterms:created>
  <dcterms:modified xsi:type="dcterms:W3CDTF">2013-08-29T03:02:39Z</dcterms:modified>
</cp:coreProperties>
</file>