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6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4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2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2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7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9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9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0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0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4844-EB02-466D-84EC-273B579C989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19E2-87F0-4A8A-BB05-B4E2D785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8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/>
          <a:lstStyle/>
          <a:p>
            <a:pPr algn="l"/>
            <a:r>
              <a:rPr lang="en-US" u="sng" dirty="0" smtClean="0"/>
              <a:t>August 29, 2013</a:t>
            </a:r>
            <a:endParaRPr lang="en-US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709"/>
            <a:ext cx="4870269" cy="113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Sharpen pencil if needed</a:t>
            </a:r>
          </a:p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Take out foldable from yesterday</a:t>
            </a:r>
          </a:p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Make sure name/period is at the top in the first flap of your foldable</a:t>
            </a:r>
          </a:p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Take signed paperwork to turn in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04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762000"/>
            <a:ext cx="7086600" cy="6096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Warm up</a:t>
            </a: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Collect signed paperwork</a:t>
            </a: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Lab safety Signs PowerPoint / Foldable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21336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8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August 29, 2013</vt:lpstr>
      <vt:lpstr>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29, 2013</dc:title>
  <dc:creator>User</dc:creator>
  <cp:lastModifiedBy>User</cp:lastModifiedBy>
  <cp:revision>2</cp:revision>
  <dcterms:created xsi:type="dcterms:W3CDTF">2013-08-29T02:55:56Z</dcterms:created>
  <dcterms:modified xsi:type="dcterms:W3CDTF">2013-08-29T03:02:39Z</dcterms:modified>
</cp:coreProperties>
</file>