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7" r:id="rId3"/>
    <p:sldId id="256"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8" name="Slide Number Placeholder 7"/>
          <p:cNvSpPr>
            <a:spLocks noGrp="1"/>
          </p:cNvSpPr>
          <p:nvPr>
            <p:ph type="sldNum" sz="quarter" idx="11"/>
          </p:nvPr>
        </p:nvSpPr>
        <p:spPr/>
        <p:txBody>
          <a:bodyPr/>
          <a:lstStyle/>
          <a:p>
            <a:fld id="{6393D8EA-A883-442E-8D86-DAE261C9DC85}"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93D8EA-A883-442E-8D86-DAE261C9DC85}"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93D8EA-A883-442E-8D86-DAE261C9DC85}"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93D8EA-A883-442E-8D86-DAE261C9DC85}"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C55892-6472-407E-B241-D773A50C1E6A}" type="datetimeFigureOut">
              <a:rPr lang="en-US" smtClean="0"/>
              <a:t>8/26/2013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93D8EA-A883-442E-8D86-DAE261C9DC8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FC55892-6472-407E-B241-D773A50C1E6A}" type="datetimeFigureOut">
              <a:rPr lang="en-US" smtClean="0"/>
              <a:t>8/26/2013</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393D8EA-A883-442E-8D86-DAE261C9DC85}"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
            <a:ext cx="7772400" cy="1295399"/>
          </a:xfrm>
        </p:spPr>
        <p:txBody>
          <a:bodyPr/>
          <a:lstStyle/>
          <a:p>
            <a:r>
              <a:rPr lang="en-US" b="1" u="sng" dirty="0" smtClean="0"/>
              <a:t>August 27, 2013</a:t>
            </a:r>
            <a:endParaRPr lang="en-US" b="1" u="sng" dirty="0"/>
          </a:p>
        </p:txBody>
      </p:sp>
      <p:sp>
        <p:nvSpPr>
          <p:cNvPr id="3" name="Subtitle 2"/>
          <p:cNvSpPr>
            <a:spLocks noGrp="1"/>
          </p:cNvSpPr>
          <p:nvPr>
            <p:ph type="subTitle" idx="1"/>
          </p:nvPr>
        </p:nvSpPr>
        <p:spPr>
          <a:xfrm>
            <a:off x="0" y="1295400"/>
            <a:ext cx="9144000" cy="5562600"/>
          </a:xfrm>
        </p:spPr>
        <p:txBody>
          <a:bodyPr>
            <a:normAutofit/>
          </a:bodyPr>
          <a:lstStyle/>
          <a:p>
            <a:pPr marL="514350" indent="-514350" algn="l">
              <a:buAutoNum type="arabicPeriod"/>
            </a:pPr>
            <a:r>
              <a:rPr lang="en-US" sz="2800" dirty="0" smtClean="0">
                <a:solidFill>
                  <a:schemeClr val="tx1"/>
                </a:solidFill>
              </a:rPr>
              <a:t>Collect name card from long table in front of Coach Pease Desk.</a:t>
            </a:r>
          </a:p>
          <a:p>
            <a:pPr marL="514350" indent="-514350" algn="l">
              <a:buAutoNum type="arabicPeriod"/>
            </a:pPr>
            <a:r>
              <a:rPr lang="en-US" sz="2800" dirty="0" smtClean="0">
                <a:solidFill>
                  <a:schemeClr val="tx1"/>
                </a:solidFill>
              </a:rPr>
              <a:t>Sharpen pencil if needed then take your assigned seat.</a:t>
            </a:r>
          </a:p>
          <a:p>
            <a:pPr marL="514350" indent="-514350" algn="l">
              <a:buAutoNum type="arabicPeriod"/>
            </a:pPr>
            <a:r>
              <a:rPr lang="en-US" sz="2800" dirty="0" smtClean="0">
                <a:solidFill>
                  <a:schemeClr val="tx1"/>
                </a:solidFill>
              </a:rPr>
              <a:t>Take signed paper work to be turned in  and put in top corner of desk.</a:t>
            </a:r>
          </a:p>
          <a:p>
            <a:pPr marL="514350" indent="-514350" algn="l">
              <a:buAutoNum type="arabicPeriod"/>
            </a:pPr>
            <a:r>
              <a:rPr lang="en-US" sz="2800" dirty="0" smtClean="0">
                <a:solidFill>
                  <a:schemeClr val="tx1"/>
                </a:solidFill>
              </a:rPr>
              <a:t>Take out sheet of notebook paper, put your name and class period at the top. Then follow step 5 below.</a:t>
            </a:r>
          </a:p>
          <a:p>
            <a:pPr marL="514350" indent="-514350" algn="l">
              <a:buAutoNum type="arabicPeriod"/>
            </a:pPr>
            <a:r>
              <a:rPr lang="en-US" sz="2800" dirty="0" smtClean="0">
                <a:solidFill>
                  <a:schemeClr val="tx1"/>
                </a:solidFill>
              </a:rPr>
              <a:t>In your words tell me what the expectations of this room are and how you plan to follow them.</a:t>
            </a:r>
            <a:endParaRPr lang="en-US" sz="2800" dirty="0">
              <a:solidFill>
                <a:schemeClr val="tx1"/>
              </a:solidFill>
            </a:endParaRPr>
          </a:p>
        </p:txBody>
      </p:sp>
    </p:spTree>
    <p:extLst>
      <p:ext uri="{BB962C8B-B14F-4D97-AF65-F5344CB8AC3E}">
        <p14:creationId xmlns:p14="http://schemas.microsoft.com/office/powerpoint/2010/main" val="17329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696200" cy="1600200"/>
          </a:xfrm>
        </p:spPr>
        <p:txBody>
          <a:bodyPr/>
          <a:lstStyle/>
          <a:p>
            <a:r>
              <a:rPr lang="en-US" u="sng" dirty="0" smtClean="0"/>
              <a:t>Agenda</a:t>
            </a:r>
            <a:endParaRPr lang="en-US" u="sng" dirty="0"/>
          </a:p>
        </p:txBody>
      </p:sp>
      <p:sp>
        <p:nvSpPr>
          <p:cNvPr id="3" name="Content Placeholder 2"/>
          <p:cNvSpPr>
            <a:spLocks noGrp="1"/>
          </p:cNvSpPr>
          <p:nvPr>
            <p:ph idx="1"/>
          </p:nvPr>
        </p:nvSpPr>
        <p:spPr>
          <a:xfrm>
            <a:off x="0" y="1905000"/>
            <a:ext cx="9144000" cy="4953000"/>
          </a:xfrm>
        </p:spPr>
        <p:txBody>
          <a:bodyPr>
            <a:normAutofit/>
          </a:bodyPr>
          <a:lstStyle/>
          <a:p>
            <a:r>
              <a:rPr lang="en-US" sz="4400" dirty="0" smtClean="0"/>
              <a:t>1. warm up</a:t>
            </a:r>
          </a:p>
          <a:p>
            <a:r>
              <a:rPr lang="en-US" sz="4400" dirty="0" smtClean="0"/>
              <a:t>2. collect signed paperwork</a:t>
            </a:r>
          </a:p>
          <a:p>
            <a:r>
              <a:rPr lang="en-US" sz="4400" dirty="0" smtClean="0"/>
              <a:t>3. review class expectations and consequences</a:t>
            </a:r>
          </a:p>
          <a:p>
            <a:r>
              <a:rPr lang="en-US" sz="4400" dirty="0" smtClean="0"/>
              <a:t>4. Sponge Bob Safety Activity</a:t>
            </a:r>
          </a:p>
          <a:p>
            <a:r>
              <a:rPr lang="en-US" sz="4400" dirty="0" smtClean="0"/>
              <a:t>5. Sponge Bob Poster</a:t>
            </a:r>
            <a:endParaRPr lang="en-US" sz="4400" dirty="0"/>
          </a:p>
        </p:txBody>
      </p:sp>
      <p:pic>
        <p:nvPicPr>
          <p:cNvPr id="2050" name="Picture 2" descr="http://ksj.mit.edu/sites/default/files/images/tracker/2011/SpongeBob-Squarepant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33400"/>
            <a:ext cx="2590800" cy="1438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089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199"/>
            <a:ext cx="7772400" cy="1371600"/>
          </a:xfrm>
        </p:spPr>
        <p:txBody>
          <a:bodyPr/>
          <a:lstStyle/>
          <a:p>
            <a:r>
              <a:rPr lang="en-US" sz="7200" dirty="0" smtClean="0"/>
              <a:t>Sponge Bob Safety</a:t>
            </a:r>
            <a:endParaRPr lang="en-US" sz="7200" dirty="0"/>
          </a:p>
        </p:txBody>
      </p:sp>
      <p:pic>
        <p:nvPicPr>
          <p:cNvPr id="3074" name="Picture 2" descr="http://t1.gstatic.com/images?q=tbn:ANd9GcSdSs3GxypSQg0pMopexFAxzl2DxnsIuxez_mkxrkov1aV3SRHiwVLP6fKP_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1905000"/>
            <a:ext cx="1885950" cy="2286000"/>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152400" y="1219200"/>
            <a:ext cx="8763000" cy="5638800"/>
          </a:xfrm>
        </p:spPr>
        <p:txBody>
          <a:bodyPr>
            <a:normAutofit/>
          </a:bodyPr>
          <a:lstStyle/>
          <a:p>
            <a:pPr marL="514350" indent="-514350" algn="l">
              <a:buAutoNum type="arabicPeriod"/>
            </a:pPr>
            <a:r>
              <a:rPr lang="en-US" sz="3200" dirty="0" smtClean="0">
                <a:solidFill>
                  <a:schemeClr val="tx1"/>
                </a:solidFill>
              </a:rPr>
              <a:t>Read on own, underline all the safety rules that are being broken.</a:t>
            </a:r>
          </a:p>
          <a:p>
            <a:pPr marL="514350" indent="-514350" algn="l">
              <a:buAutoNum type="arabicPeriod"/>
            </a:pPr>
            <a:r>
              <a:rPr lang="en-US" sz="3200" dirty="0" smtClean="0">
                <a:solidFill>
                  <a:schemeClr val="tx1"/>
                </a:solidFill>
              </a:rPr>
              <a:t>Pair share over ideas underlined</a:t>
            </a:r>
          </a:p>
          <a:p>
            <a:pPr marL="514350" indent="-514350" algn="l">
              <a:buAutoNum type="arabicPeriod"/>
            </a:pPr>
            <a:r>
              <a:rPr lang="en-US" sz="3200" dirty="0" smtClean="0">
                <a:solidFill>
                  <a:schemeClr val="tx1"/>
                </a:solidFill>
              </a:rPr>
              <a:t>Pick 3 to share with class</a:t>
            </a:r>
          </a:p>
          <a:p>
            <a:pPr marL="514350" indent="-514350" algn="l">
              <a:buAutoNum type="arabicPeriod"/>
            </a:pPr>
            <a:r>
              <a:rPr lang="en-US" sz="3200" dirty="0" smtClean="0">
                <a:solidFill>
                  <a:schemeClr val="tx1"/>
                </a:solidFill>
              </a:rPr>
              <a:t>Class discussion</a:t>
            </a:r>
          </a:p>
          <a:p>
            <a:pPr marL="514350" indent="-514350" algn="l">
              <a:buAutoNum type="arabicPeriod"/>
            </a:pPr>
            <a:r>
              <a:rPr lang="en-US" sz="3200" dirty="0" smtClean="0">
                <a:solidFill>
                  <a:schemeClr val="tx1"/>
                </a:solidFill>
              </a:rPr>
              <a:t>Make a poster to illustrate one thing Sponge Bob and his friends did wrong.  The poster will illustrate the correct way Sponge Bob and his friends should have been doing the lab skill.</a:t>
            </a:r>
            <a:endParaRPr lang="en-US" sz="3200" dirty="0">
              <a:solidFill>
                <a:schemeClr val="tx1"/>
              </a:solidFill>
            </a:endParaRPr>
          </a:p>
        </p:txBody>
      </p:sp>
    </p:spTree>
    <p:extLst>
      <p:ext uri="{BB962C8B-B14F-4D97-AF65-F5344CB8AC3E}">
        <p14:creationId xmlns:p14="http://schemas.microsoft.com/office/powerpoint/2010/main" val="3751839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txBody>
          <a:bodyPr>
            <a:normAutofit fontScale="90000"/>
          </a:bodyPr>
          <a:lstStyle/>
          <a:p>
            <a:r>
              <a:rPr lang="en-US" u="sng" dirty="0" smtClean="0"/>
              <a:t>Required on Poster</a:t>
            </a:r>
            <a:endParaRPr lang="en-US" u="sng" dirty="0"/>
          </a:p>
        </p:txBody>
      </p:sp>
      <p:sp>
        <p:nvSpPr>
          <p:cNvPr id="3" name="Content Placeholder 2"/>
          <p:cNvSpPr>
            <a:spLocks noGrp="1"/>
          </p:cNvSpPr>
          <p:nvPr>
            <p:ph idx="1"/>
          </p:nvPr>
        </p:nvSpPr>
        <p:spPr>
          <a:xfrm>
            <a:off x="0" y="914400"/>
            <a:ext cx="9144000" cy="5211763"/>
          </a:xfrm>
        </p:spPr>
        <p:txBody>
          <a:bodyPr>
            <a:normAutofit/>
          </a:bodyPr>
          <a:lstStyle/>
          <a:p>
            <a:r>
              <a:rPr lang="en-US" sz="2800" dirty="0" smtClean="0">
                <a:solidFill>
                  <a:schemeClr val="tx1"/>
                </a:solidFill>
              </a:rPr>
              <a:t>Title to state the lab safe skill</a:t>
            </a:r>
          </a:p>
          <a:p>
            <a:r>
              <a:rPr lang="en-US" sz="2800" dirty="0" smtClean="0">
                <a:solidFill>
                  <a:schemeClr val="tx1"/>
                </a:solidFill>
              </a:rPr>
              <a:t>Picture to illustrate</a:t>
            </a:r>
          </a:p>
          <a:p>
            <a:r>
              <a:rPr lang="en-US" sz="2800" dirty="0" smtClean="0">
                <a:solidFill>
                  <a:schemeClr val="tx1"/>
                </a:solidFill>
              </a:rPr>
              <a:t>Description of correct way to perform this skill in the lab.</a:t>
            </a:r>
          </a:p>
          <a:p>
            <a:r>
              <a:rPr lang="en-US" sz="2800" dirty="0" smtClean="0">
                <a:solidFill>
                  <a:schemeClr val="tx1"/>
                </a:solidFill>
              </a:rPr>
              <a:t>Name and Class Period         Poster Examples </a:t>
            </a:r>
          </a:p>
          <a:p>
            <a:endParaRPr lang="en-US" sz="2800" dirty="0">
              <a:solidFill>
                <a:schemeClr val="tx1"/>
              </a:solidFill>
            </a:endParaRPr>
          </a:p>
        </p:txBody>
      </p:sp>
      <p:pic>
        <p:nvPicPr>
          <p:cNvPr id="1026" name="Picture 2" descr="http://cdn.teachersource.com/images/products/pop/safe8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3352801"/>
          </a:xfrm>
          <a:prstGeom prst="rect">
            <a:avLst/>
          </a:prstGeom>
          <a:noFill/>
          <a:extLst>
            <a:ext uri="{909E8E84-426E-40DD-AFC4-6F175D3DCCD1}">
              <a14:hiddenFill xmlns:a14="http://schemas.microsoft.com/office/drawing/2010/main">
                <a:solidFill>
                  <a:srgbClr val="FFFFFF"/>
                </a:solidFill>
              </a14:hiddenFill>
            </a:ext>
          </a:extLst>
        </p:spPr>
      </p:pic>
      <p:sp>
        <p:nvSpPr>
          <p:cNvPr id="4" name="Down Arrow 3"/>
          <p:cNvSpPr/>
          <p:nvPr/>
        </p:nvSpPr>
        <p:spPr>
          <a:xfrm>
            <a:off x="8146869" y="2624546"/>
            <a:ext cx="4572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948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TotalTime>
  <Words>210</Words>
  <Application>Microsoft Office PowerPoint</Application>
  <PresentationFormat>On-screen Show (4:3)</PresentationFormat>
  <Paragraphs>23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Executive</vt:lpstr>
      <vt:lpstr>August 27, 2013</vt:lpstr>
      <vt:lpstr>Agenda</vt:lpstr>
      <vt:lpstr>Sponge Bob Safety</vt:lpstr>
      <vt:lpstr>Required on Poster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27, 2013</dc:title>
  <dc:creator>User</dc:creator>
  <cp:lastModifiedBy>User</cp:lastModifiedBy>
  <cp:revision>6</cp:revision>
  <dcterms:created xsi:type="dcterms:W3CDTF">2013-08-26T22:10:29Z</dcterms:created>
  <dcterms:modified xsi:type="dcterms:W3CDTF">2013-08-26T22:30:32Z</dcterms:modified>
</cp:coreProperties>
</file>