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E8610A0-9F63-4D6F-9CC0-CA226B425673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C056B92-90DA-49E8-B8CA-A22453DCA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4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CE93-F7C6-4835-85E3-35C4DDE6FB6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22DC-157F-499D-9438-D9266671C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mad.com/resources/AS%20Cell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uBAHiij4E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iframe%20width=%22854%22%20height=%22510%22%20src=%22https:/www.youtube.com/embed/ruBAHiij4EA%22%20frameborder=%220%22%20allowfullscreen%3e%3c/ifr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94" y="168812"/>
            <a:ext cx="5107158" cy="6499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882" y="1547235"/>
            <a:ext cx="8039100" cy="3719801"/>
          </a:xfrm>
        </p:spPr>
        <p:txBody>
          <a:bodyPr>
            <a:noAutofit/>
          </a:bodyPr>
          <a:lstStyle/>
          <a:p>
            <a:r>
              <a:rPr lang="en-US" sz="8800" i="1" dirty="0" smtClean="0">
                <a:latin typeface="Kristen ITC" panose="03050502040202030202" pitchFamily="66" charset="0"/>
              </a:rPr>
              <a:t>Prokaryotic Vs. Eukaryotic Cells</a:t>
            </a:r>
            <a:endParaRPr lang="en-US" sz="8800" i="1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158510"/>
            <a:ext cx="9144000" cy="1655762"/>
          </a:xfrm>
        </p:spPr>
        <p:txBody>
          <a:bodyPr/>
          <a:lstStyle/>
          <a:p>
            <a:pPr algn="r"/>
            <a:r>
              <a:rPr lang="en-US" dirty="0" smtClean="0"/>
              <a:t>Foldable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algn="r"/>
            <a:r>
              <a:rPr lang="en-US" dirty="0" smtClean="0"/>
              <a:t>By : Katherine Pease</a:t>
            </a:r>
          </a:p>
          <a:p>
            <a:pPr algn="r"/>
            <a:r>
              <a:rPr lang="en-US" dirty="0" smtClean="0"/>
              <a:t>Foldable by Chris </a:t>
            </a:r>
            <a:r>
              <a:rPr lang="en-US" dirty="0" err="1" smtClean="0"/>
              <a:t>Kesler</a:t>
            </a:r>
            <a:r>
              <a:rPr lang="en-US" dirty="0" smtClean="0"/>
              <a:t>; www.madsciencelessons.com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257" y="0"/>
            <a:ext cx="13303232" cy="706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39" y="3990109"/>
            <a:ext cx="7907629" cy="2867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What is a cell?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the basic structural, functional, and biological unit of all known living organisms. Cells are the smallest unit of life that can replicate independently, and are often called </a:t>
            </a:r>
            <a:r>
              <a:rPr lang="en-US" sz="4000" u="sng" dirty="0" smtClean="0"/>
              <a:t>the "building blocks of life".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764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u="sng" dirty="0" smtClean="0"/>
              <a:t>What are the two main types of cells?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Eukaryote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76" y="1275008"/>
            <a:ext cx="9028092" cy="5582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9532" y="65521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http://oregonstate.edu/instruct/bb350/textmaterials/ch01.html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1"/>
            <a:ext cx="10515600" cy="940158"/>
          </a:xfrm>
        </p:spPr>
        <p:txBody>
          <a:bodyPr/>
          <a:lstStyle/>
          <a:p>
            <a:r>
              <a:rPr lang="en-US" u="sng" dirty="0" smtClean="0"/>
              <a:t>What is special about a prokaryotic cell?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152" y="850006"/>
            <a:ext cx="6632620" cy="6007993"/>
          </a:xfrm>
        </p:spPr>
        <p:txBody>
          <a:bodyPr>
            <a:normAutofit/>
          </a:bodyPr>
          <a:lstStyle/>
          <a:p>
            <a:r>
              <a:rPr lang="en-US" dirty="0" smtClean="0"/>
              <a:t>Prokaryotes have no organized nucleus.</a:t>
            </a:r>
          </a:p>
          <a:p>
            <a:r>
              <a:rPr lang="en-US" dirty="0" smtClean="0"/>
              <a:t>Prokaryotes have No chloroplasts, No mitochondria, No nucleus</a:t>
            </a:r>
          </a:p>
          <a:p>
            <a:r>
              <a:rPr lang="en-US" dirty="0" smtClean="0"/>
              <a:t>Prokaryotes are very small.</a:t>
            </a:r>
          </a:p>
          <a:p>
            <a:r>
              <a:rPr lang="en-US" dirty="0" smtClean="0"/>
              <a:t> Prokaryotes are </a:t>
            </a:r>
            <a:r>
              <a:rPr lang="en-US" dirty="0" err="1" smtClean="0"/>
              <a:t>uni</a:t>
            </a:r>
            <a:r>
              <a:rPr lang="en-US" dirty="0" smtClean="0"/>
              <a:t>-cellular.</a:t>
            </a:r>
          </a:p>
          <a:p>
            <a:r>
              <a:rPr lang="en-US" dirty="0" smtClean="0"/>
              <a:t>Prokaryotes have a “tail” or Flagella to aid in movement.</a:t>
            </a:r>
          </a:p>
          <a:p>
            <a:r>
              <a:rPr lang="en-US" dirty="0" smtClean="0"/>
              <a:t>Prokaryotes DNA is kind of floating around inside the cell.</a:t>
            </a:r>
          </a:p>
          <a:p>
            <a:r>
              <a:rPr lang="en-US" dirty="0" smtClean="0"/>
              <a:t>Prokaryotes have hair like projections called pili.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00766"/>
            <a:ext cx="5791200" cy="5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special about a eukaryotic cell?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03797"/>
            <a:ext cx="5795492" cy="4773166"/>
          </a:xfrm>
        </p:spPr>
        <p:txBody>
          <a:bodyPr>
            <a:normAutofit/>
          </a:bodyPr>
          <a:lstStyle/>
          <a:p>
            <a:r>
              <a:rPr lang="en-US" dirty="0" smtClean="0"/>
              <a:t>Eukaryotes have a nucleus</a:t>
            </a:r>
          </a:p>
          <a:p>
            <a:r>
              <a:rPr lang="en-US" dirty="0" smtClean="0"/>
              <a:t>Eukaryotes are Membrane Bound/ have a cell membrane </a:t>
            </a:r>
          </a:p>
          <a:p>
            <a:r>
              <a:rPr lang="en-US" dirty="0" smtClean="0"/>
              <a:t>Eukaryotes have more organelles present</a:t>
            </a:r>
          </a:p>
          <a:p>
            <a:r>
              <a:rPr lang="en-US" dirty="0" smtClean="0"/>
              <a:t>Eukaryotes are multi-cellular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2" y="1403797"/>
            <a:ext cx="6396507" cy="54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1999" cy="1325563"/>
          </a:xfrm>
        </p:spPr>
        <p:txBody>
          <a:bodyPr/>
          <a:lstStyle/>
          <a:p>
            <a:r>
              <a:rPr lang="en-US" u="sng" dirty="0" smtClean="0"/>
              <a:t>How are a prokaryotic and eukaryotic cell alike?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link below for answer to the above question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http://www.biologymad.com/resources/AS%20Cells.pdf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64417"/>
            <a:ext cx="12054624" cy="33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5307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To complete the foldable see the chart below…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307"/>
            <a:ext cx="12191999" cy="6252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9616071" y="4282070"/>
            <a:ext cx="432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google.com/search?q=eukaryotic+cell+vs+prokaryotic+cell&amp;biw=1366&amp;bih=643&amp;tbm=isch&amp;tbo=u&amp;source=univ&amp;sa=X&amp;ei=1B4rVeD8JoLisAXL94GIBg&amp;ved=0CB0QsAQ&amp;dpr=1#imgrc=TVdCCibz443LIM%253A%3BfWcrUcbkaHH5oM%3Bhttp%253A%252F%252Fclasses.midlandstech.edu%252Fcarterp%252Fcourses%252Fbio225%252Fchap04%252Ftable_04_02_labeled.jpg%3Bhttp%253A%252F%252Fclasses.midlandstech.edu%252Fcarterp%252Fcourses%252Fbio225%252Fchap04%252Flecture1.htm%3B947%3B785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103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-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184"/>
            <a:ext cx="10515600" cy="128337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To Review….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the link below (6min. </a:t>
            </a:r>
            <a:r>
              <a:rPr lang="en-US" dirty="0" err="1" smtClean="0"/>
              <a:t>Youtube</a:t>
            </a:r>
            <a:r>
              <a:rPr lang="en-US" dirty="0" smtClean="0"/>
              <a:t> clip)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https://youtu.be/ruBAHiij4EA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file"/>
              </a:rPr>
              <a:t>&lt;iframe width="854" height="510" </a:t>
            </a:r>
            <a:r>
              <a:rPr lang="en-US" dirty="0" err="1" smtClean="0">
                <a:hlinkClick r:id="rId4" action="ppaction://hlinkfile"/>
              </a:rPr>
              <a:t>src</a:t>
            </a:r>
            <a:r>
              <a:rPr lang="en-US" dirty="0" smtClean="0">
                <a:hlinkClick r:id="rId4" action="ppaction://hlinkfile"/>
              </a:rPr>
              <a:t>="https://www.youtube.com/embed/ruBAHiij4EA" </a:t>
            </a:r>
            <a:r>
              <a:rPr lang="en-US" dirty="0" err="1" smtClean="0">
                <a:hlinkClick r:id="rId4" action="ppaction://hlinkfile"/>
              </a:rPr>
              <a:t>frameborder</a:t>
            </a:r>
            <a:r>
              <a:rPr lang="en-US" dirty="0" smtClean="0">
                <a:hlinkClick r:id="rId4" action="ppaction://hlinkfile"/>
              </a:rPr>
              <a:t>="0" </a:t>
            </a:r>
            <a:r>
              <a:rPr lang="en-US" dirty="0" err="1" smtClean="0">
                <a:hlinkClick r:id="rId4" action="ppaction://hlinkfile"/>
              </a:rPr>
              <a:t>allowfullscreen</a:t>
            </a:r>
            <a:r>
              <a:rPr lang="en-US" dirty="0" smtClean="0">
                <a:hlinkClick r:id="rId4" action="ppaction://hlinkfile"/>
              </a:rPr>
              <a:t>&gt;&lt;/iframe&gt;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Kristen ITC</vt:lpstr>
      <vt:lpstr>Office Theme</vt:lpstr>
      <vt:lpstr>Prokaryotic Vs. Eukaryotic Cells</vt:lpstr>
      <vt:lpstr>What is a cell?</vt:lpstr>
      <vt:lpstr>What are the two main types of cells?</vt:lpstr>
      <vt:lpstr>What is special about a prokaryotic cell?</vt:lpstr>
      <vt:lpstr>What is special about a eukaryotic cell?</vt:lpstr>
      <vt:lpstr>How are a prokaryotic and eukaryotic cell alike?</vt:lpstr>
      <vt:lpstr>To complete the foldable see the chart below…</vt:lpstr>
      <vt:lpstr>To Review…. Click on the link below (6min. Youtube clip)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Prokaryotic Vs. Eukaryotic Cells</dc:title>
  <dc:creator>Katherine Pease</dc:creator>
  <cp:lastModifiedBy>Pease, Katherine J</cp:lastModifiedBy>
  <cp:revision>14</cp:revision>
  <dcterms:created xsi:type="dcterms:W3CDTF">2015-04-13T02:18:13Z</dcterms:created>
  <dcterms:modified xsi:type="dcterms:W3CDTF">2016-01-11T19:24:06Z</dcterms:modified>
</cp:coreProperties>
</file>