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9" y="322039"/>
            <a:ext cx="1150354" cy="95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7500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Please do now / Nov. 24, 2015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71977"/>
            <a:ext cx="12192000" cy="5821251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800" dirty="0" smtClean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Take out planner, journal, test review packet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Study for test / quiz self and/or a partner</a:t>
            </a:r>
            <a:endParaRPr lang="en-US" sz="4800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3411">
            <a:off x="8204200" y="4762500"/>
            <a:ext cx="3644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"/>
            <a:ext cx="8676222" cy="8757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Strategies for Test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59854"/>
            <a:ext cx="12192000" cy="609814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>
                <a:latin typeface="Arial Black" panose="020B0A04020102020204" pitchFamily="34" charset="0"/>
              </a:rPr>
              <a:t>Read the entire question and all answer choices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latin typeface="Arial Black" panose="020B0A04020102020204" pitchFamily="34" charset="0"/>
              </a:rPr>
              <a:t>Re-read and underline key words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latin typeface="Arial Black" panose="020B0A04020102020204" pitchFamily="34" charset="0"/>
              </a:rPr>
              <a:t>Pictures / graphs / math to solve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latin typeface="Arial Black" panose="020B0A04020102020204" pitchFamily="34" charset="0"/>
              </a:rPr>
              <a:t>Cross out wrong answers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latin typeface="Arial Black" panose="020B0A04020102020204" pitchFamily="34" charset="0"/>
              </a:rPr>
              <a:t>Circle the correct answer</a:t>
            </a:r>
          </a:p>
          <a:p>
            <a:pPr marL="457200" indent="-457200" algn="l">
              <a:buAutoNum type="arabicPeriod"/>
            </a:pPr>
            <a:r>
              <a:rPr lang="en-US" sz="4000" dirty="0" smtClean="0">
                <a:latin typeface="Arial Black" panose="020B0A04020102020204" pitchFamily="34" charset="0"/>
              </a:rPr>
              <a:t>Justify your answer (explain why it is correct)</a:t>
            </a:r>
          </a:p>
        </p:txBody>
      </p:sp>
    </p:spTree>
    <p:extLst>
      <p:ext uri="{BB962C8B-B14F-4D97-AF65-F5344CB8AC3E}">
        <p14:creationId xmlns:p14="http://schemas.microsoft.com/office/powerpoint/2010/main" val="341057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11617"/>
            <a:ext cx="9905998" cy="87147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Once Finished with Test…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425003"/>
            <a:ext cx="12192000" cy="819740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1. Make sure / double check that name and class period is at top of test and answer sheet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2. Turn completed test / answer sheet into correct basket on front table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3. collect space introduction sheet from basket 3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4. Put name at the top of sheet and class period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5. Read the passage and then answer the questions (2 sided)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84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</TotalTime>
  <Words>144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Century Gothic</vt:lpstr>
      <vt:lpstr>Mesh</vt:lpstr>
      <vt:lpstr>Please do now / Nov. 24, 2015</vt:lpstr>
      <vt:lpstr>Strategies for Test</vt:lpstr>
      <vt:lpstr>Once Finished with Test…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do now / Nov. 24, 2015</dc:title>
  <dc:creator>Katherine Pease</dc:creator>
  <cp:lastModifiedBy>Katherine Pease</cp:lastModifiedBy>
  <cp:revision>4</cp:revision>
  <dcterms:created xsi:type="dcterms:W3CDTF">2015-11-24T01:29:48Z</dcterms:created>
  <dcterms:modified xsi:type="dcterms:W3CDTF">2015-11-24T01:53:46Z</dcterms:modified>
</cp:coreProperties>
</file>