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974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019722" cy="993913"/>
          </a:xfrm>
        </p:spPr>
        <p:txBody>
          <a:bodyPr/>
          <a:lstStyle/>
          <a:p>
            <a:r>
              <a:rPr lang="en-US" dirty="0" smtClean="0"/>
              <a:t>Please Do Now / Nov. 23,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" y="1066801"/>
            <a:ext cx="12110720" cy="589059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Collect Review Packet from Basket 1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Take out Planner, Journal, Textbook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Write in homework in planner   : Study for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6 week 3 week test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Work on Review Packet for test</a:t>
            </a:r>
          </a:p>
          <a:p>
            <a:pPr marL="914400" lvl="1" indent="-4572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917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0" y="91440"/>
            <a:ext cx="12019280" cy="659384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Students will work on Review packet with a partner for 10-15 minutes.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Class will re-group and go over/grade each review question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Students will set goal for the test taken on Tuesday, Nov. 24, 2015</a:t>
            </a:r>
            <a:endParaRPr lang="en-US" sz="4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625030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82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Century Gothic</vt:lpstr>
      <vt:lpstr>Wingdings 3</vt:lpstr>
      <vt:lpstr>Slice</vt:lpstr>
      <vt:lpstr>Please Do Now / Nov. 23, 2015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Do Now / Nov. 23, 2015</dc:title>
  <dc:creator>Pease, Katherine J</dc:creator>
  <cp:lastModifiedBy>Pease, Katherine J</cp:lastModifiedBy>
  <cp:revision>1</cp:revision>
  <dcterms:created xsi:type="dcterms:W3CDTF">2015-11-23T14:36:20Z</dcterms:created>
  <dcterms:modified xsi:type="dcterms:W3CDTF">2015-11-23T14:44:57Z</dcterms:modified>
</cp:coreProperties>
</file>