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7"/>
  </p:notesMasterIdLst>
  <p:handoutMasterIdLst>
    <p:handoutMasterId r:id="rId8"/>
  </p:handoutMasterIdLst>
  <p:sldIdLst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22DBBA-1787-4CE6-B7BF-1BA9AA2D12C8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DBBA-1787-4CE6-B7BF-1BA9AA2D12C8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10" y="1107583"/>
            <a:ext cx="12076090" cy="5653825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</a:schemeClr>
                  </a:solidFill>
                </a:ln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</a:schemeClr>
                  </a:solidFill>
                </a:ln>
              </a:rPr>
              <a:t>Take out Planner, journal, homework from last Tuesday (space reading/questions)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</a:schemeClr>
                  </a:solidFill>
                </a:ln>
              </a:rPr>
              <a:t>Write into Planner Homework: Celestial Objects Space Book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</a:schemeClr>
                  </a:solidFill>
                </a:ln>
              </a:rPr>
              <a:t>Finish Space Homework, if not done already</a:t>
            </a:r>
            <a:endParaRPr lang="en-US" sz="4400" dirty="0">
              <a:ln w="28575">
                <a:solidFill>
                  <a:schemeClr val="tx1">
                    <a:lumMod val="85000"/>
                  </a:schemeClr>
                </a:solidFill>
              </a:ln>
            </a:endParaRPr>
          </a:p>
          <a:p>
            <a:pPr marL="457200" indent="-457200" algn="l">
              <a:buAutoNum type="arabicPeriod"/>
            </a:pPr>
            <a:r>
              <a:rPr lang="en-US" sz="4400" dirty="0" smtClean="0">
                <a:ln w="28575">
                  <a:solidFill>
                    <a:schemeClr val="tx1">
                      <a:lumMod val="85000"/>
                    </a:schemeClr>
                  </a:solidFill>
                </a:ln>
              </a:rPr>
              <a:t>If complete, study journal notes for ACP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805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Please Do Now / Nov.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pPr lvl="0"/>
            <a:r>
              <a:rPr lang="en-US" sz="4000" dirty="0" smtClean="0"/>
              <a:t>1. </a:t>
            </a:r>
            <a:r>
              <a:rPr lang="en-US" sz="4000" dirty="0" smtClean="0"/>
              <a:t>Teacher pass out/explain SRL sheet</a:t>
            </a:r>
          </a:p>
          <a:p>
            <a:pPr lvl="0"/>
            <a:r>
              <a:rPr lang="en-US" sz="4000" dirty="0" smtClean="0"/>
              <a:t>2. Teacher pass out test, answer sheets</a:t>
            </a:r>
          </a:p>
          <a:p>
            <a:pPr lvl="0"/>
            <a:r>
              <a:rPr lang="en-US" sz="4000" dirty="0" smtClean="0"/>
              <a:t>3. Students complete SRL</a:t>
            </a:r>
          </a:p>
          <a:p>
            <a:pPr lvl="0"/>
            <a:r>
              <a:rPr lang="en-US" sz="4000" dirty="0" smtClean="0"/>
              <a:t>4. Teacher answer questions, assist individuals (small grp)</a:t>
            </a:r>
          </a:p>
          <a:p>
            <a:pPr lvl="0"/>
            <a:r>
              <a:rPr lang="en-US" sz="4000" dirty="0" smtClean="0"/>
              <a:t>5. Student takes home to be signed and returned by parent/legal guardian</a:t>
            </a:r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6 Week 3 Week Test Results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34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the one thing I did well on my test? Explain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2. What did I not understand on the test? Explain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3. Did I use the strategies on this test that I stated I would use to prepare for it (study habits)?</a:t>
            </a:r>
          </a:p>
          <a:p>
            <a:pPr algn="ctr"/>
            <a:r>
              <a:rPr lang="en-US" dirty="0"/>
              <a:t> Explain.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What can I do differently to prepare for the ACP test in 2 &amp; 1/2 weeks? Explain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33346"/>
              </p:ext>
            </p:extLst>
          </p:nvPr>
        </p:nvGraphicFramePr>
        <p:xfrm>
          <a:off x="163741" y="129254"/>
          <a:ext cx="6996304" cy="737972"/>
        </p:xfrm>
        <a:graphic>
          <a:graphicData uri="http://schemas.openxmlformats.org/drawingml/2006/table">
            <a:tbl>
              <a:tblPr/>
              <a:tblGrid>
                <a:gridCol w="3914921"/>
                <a:gridCol w="3081383"/>
              </a:tblGrid>
              <a:tr h="36898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Name: __________________________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Period: ___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8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Test Goal was ____________%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Grade Earned: _____________%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Control 6"/>
          <p:cNvSpPr>
            <a:spLocks noChangeArrowheads="1" noChangeShapeType="1"/>
          </p:cNvSpPr>
          <p:nvPr/>
        </p:nvSpPr>
        <p:spPr bwMode="auto">
          <a:xfrm>
            <a:off x="482131" y="934009"/>
            <a:ext cx="6996112" cy="7381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98732"/>
              </p:ext>
            </p:extLst>
          </p:nvPr>
        </p:nvGraphicFramePr>
        <p:xfrm>
          <a:off x="283336" y="986956"/>
          <a:ext cx="5525036" cy="5798154"/>
        </p:xfrm>
        <a:graphic>
          <a:graphicData uri="http://schemas.openxmlformats.org/drawingml/2006/table">
            <a:tbl>
              <a:tblPr/>
              <a:tblGrid>
                <a:gridCol w="387409"/>
                <a:gridCol w="613896"/>
                <a:gridCol w="643689"/>
                <a:gridCol w="549672"/>
                <a:gridCol w="503629"/>
                <a:gridCol w="2826741"/>
              </a:tblGrid>
              <a:tr h="5870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#</a:t>
                      </a: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Answer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</a:t>
                      </a:r>
                      <a:endParaRPr lang="en-US" sz="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Wrong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Explain why..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7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83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6.8B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42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83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573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6.6A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76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6.6B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99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6.8A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99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6.8B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99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6.8B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00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6.8C</a:t>
                      </a:r>
                      <a:endParaRPr lang="en-US" sz="6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6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721" marR="20721" marT="20721" marB="207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Control 7"/>
          <p:cNvSpPr>
            <a:spLocks noChangeArrowheads="1" noChangeShapeType="1"/>
          </p:cNvSpPr>
          <p:nvPr/>
        </p:nvSpPr>
        <p:spPr bwMode="auto">
          <a:xfrm>
            <a:off x="4610100" y="3438525"/>
            <a:ext cx="6858000" cy="7680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89920"/>
              </p:ext>
            </p:extLst>
          </p:nvPr>
        </p:nvGraphicFramePr>
        <p:xfrm>
          <a:off x="6066643" y="986955"/>
          <a:ext cx="6057454" cy="3146806"/>
        </p:xfrm>
        <a:graphic>
          <a:graphicData uri="http://schemas.openxmlformats.org/drawingml/2006/table">
            <a:tbl>
              <a:tblPr/>
              <a:tblGrid>
                <a:gridCol w="2460845"/>
                <a:gridCol w="1688507"/>
                <a:gridCol w="1908102"/>
              </a:tblGrid>
              <a:tr h="53901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 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 tally mark per correct answer)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Wrong 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 tally mark per wrong answer)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57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6.5C Elements &amp; Compounds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6.6A metals, nonmetals, metalloids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57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6.6B Density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57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6.8A  Potential Kinetic Energy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6.8B Balanced / Unbalanced </a:t>
                      </a:r>
                      <a:r>
                        <a:rPr lang="en-US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57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6.8C Distance / Time / Speed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Control 8"/>
          <p:cNvSpPr>
            <a:spLocks noChangeArrowheads="1" noChangeShapeType="1"/>
          </p:cNvSpPr>
          <p:nvPr/>
        </p:nvSpPr>
        <p:spPr bwMode="auto">
          <a:xfrm>
            <a:off x="6464368" y="1180037"/>
            <a:ext cx="6081174" cy="29368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30198" y="4332542"/>
            <a:ext cx="6130343" cy="2585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1. What is the one thing I did well on my test? </a:t>
            </a:r>
            <a:r>
              <a:rPr lang="en-US" dirty="0" smtClean="0">
                <a:solidFill>
                  <a:schemeClr val="bg1"/>
                </a:solidFill>
              </a:rPr>
              <a:t>Explain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2. What did I not understand on the test? </a:t>
            </a:r>
            <a:r>
              <a:rPr lang="en-US" dirty="0" smtClean="0">
                <a:solidFill>
                  <a:schemeClr val="bg1"/>
                </a:solidFill>
              </a:rPr>
              <a:t>Explain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3. Did I use the strategies on this test that I stated I would use to prepare for it (study habits)?</a:t>
            </a:r>
          </a:p>
          <a:p>
            <a:r>
              <a:rPr lang="en-US" dirty="0">
                <a:solidFill>
                  <a:schemeClr val="bg1"/>
                </a:solidFill>
              </a:rPr>
              <a:t> Explain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4. What can I do differently to prepare for the ACP test in 2 &amp; 1/2 weeks? Explain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0" y="1690689"/>
            <a:ext cx="12192000" cy="516731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</a:t>
            </a:r>
            <a:r>
              <a:rPr lang="en-US" sz="4000" dirty="0" smtClean="0"/>
              <a:t>Teacher will explain project and expectations</a:t>
            </a:r>
          </a:p>
          <a:p>
            <a:r>
              <a:rPr lang="en-US" sz="4000" dirty="0" smtClean="0"/>
              <a:t>2. Student Collects Chrome Book and Handouts</a:t>
            </a:r>
          </a:p>
          <a:p>
            <a:r>
              <a:rPr lang="en-US" sz="4000" dirty="0" smtClean="0"/>
              <a:t>3. Students work in small groups (at assigned table) to begin project research</a:t>
            </a:r>
          </a:p>
          <a:p>
            <a:pPr lvl="1"/>
            <a:r>
              <a:rPr lang="en-US" sz="4000" dirty="0" smtClean="0"/>
              <a:t>Students will have Mon./Tues. only for Research</a:t>
            </a:r>
          </a:p>
          <a:p>
            <a:pPr lvl="1"/>
            <a:r>
              <a:rPr lang="en-US" sz="4000" dirty="0" smtClean="0"/>
              <a:t>Students will have Wed./Thursday to put presentation together.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Celestial Objects Book Project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>
                <a:hlinkClick r:id="rId2"/>
              </a:rPr>
              <a:t>www.coachpease.com</a:t>
            </a:r>
            <a:r>
              <a:rPr lang="en-US" u="sng" dirty="0" smtClean="0"/>
              <a:t> (3</a:t>
            </a:r>
            <a:r>
              <a:rPr lang="en-US" u="sng" baseline="30000" dirty="0" smtClean="0"/>
              <a:t>rd</a:t>
            </a:r>
            <a:r>
              <a:rPr lang="en-US" u="sng" dirty="0" smtClean="0"/>
              <a:t> 6 </a:t>
            </a:r>
            <a:r>
              <a:rPr lang="en-US" u="sng" dirty="0" err="1" smtClean="0"/>
              <a:t>wks</a:t>
            </a:r>
            <a:r>
              <a:rPr lang="en-US" u="sng" dirty="0" smtClean="0"/>
              <a:t>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62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template" id="{5EAFA74D-B2BE-4F03-B7C5-F6CDD88F48ED}" vid="{61CAF660-B0A6-40C5-8246-BD03FA61C7CF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57CA36-13AE-4B4A-9E0A-E5DBD709B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0</TotalTime>
  <Words>336</Words>
  <Application>Microsoft Office PowerPoint</Application>
  <PresentationFormat>Widescreen</PresentationFormat>
  <Paragraphs>129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Island design template</vt:lpstr>
      <vt:lpstr>Please Do Now / Nov. 30, 2015</vt:lpstr>
      <vt:lpstr>3rd 6 Week 3 Week Test Results</vt:lpstr>
      <vt:lpstr>PowerPoint Presentation</vt:lpstr>
      <vt:lpstr>Celestial Objects Book Project www.coachpease.com (3rd 6 wks)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2015-11-29T22:02:35Z</dcterms:created>
  <dcterms:modified xsi:type="dcterms:W3CDTF">2015-11-29T22:23:02Z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TC034605269991</vt:lpwstr>
  </property>
</Properties>
</file>