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03" autoAdjust="0"/>
    <p:restoredTop sz="94660"/>
  </p:normalViewPr>
  <p:slideViewPr>
    <p:cSldViewPr snapToGrid="0">
      <p:cViewPr varScale="1">
        <p:scale>
          <a:sx n="82" d="100"/>
          <a:sy n="82" d="100"/>
        </p:scale>
        <p:origin x="132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0"/>
    </mc:Choice>
    <mc:Fallback>
      <c:style val="20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1125492125984"/>
          <c:y val="3.5460591841625103E-2"/>
          <c:w val="0.801254757217848"/>
          <c:h val="0.80154792393132202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Y-Value 1</c:v>
                </c:pt>
              </c:strCache>
            </c:strRef>
          </c:tx>
          <c:xVal>
            <c:numRef>
              <c:f>Sheet1!$A$2:$A$6</c:f>
              <c:numCache>
                <c:formatCode>General</c:formatCode>
                <c:ptCount val="5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</c:numCache>
            </c:numRef>
          </c:xVal>
          <c:yVal>
            <c:numRef>
              <c:f>Sheet1!$B$2:$B$6</c:f>
              <c:numCache>
                <c:formatCode>General</c:formatCode>
                <c:ptCount val="5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  <c:pt idx="4">
                  <c:v>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12425024"/>
        <c:axId val="312425584"/>
      </c:scatterChart>
      <c:valAx>
        <c:axId val="312425024"/>
        <c:scaling>
          <c:orientation val="minMax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Time: Seconds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312425584"/>
        <c:crosses val="autoZero"/>
        <c:crossBetween val="midCat"/>
      </c:valAx>
      <c:valAx>
        <c:axId val="312425584"/>
        <c:scaling>
          <c:orientation val="minMax"/>
          <c:max val="8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  </a:t>
                </a:r>
                <a:r>
                  <a:rPr lang="en-US" dirty="0" smtClean="0"/>
                  <a:t>Distance : Meters</a:t>
                </a:r>
                <a:endParaRPr lang="en-US" dirty="0"/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312425024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11/19/2015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11/19/2015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eachertube.com/video/the-rock-cycle-18562" TargetMode="External"/><Relationship Id="rId2" Type="http://schemas.openxmlformats.org/officeDocument/2006/relationships/hyperlink" Target="https://youtu.be/6bkyXvYP4j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lencoe.com/sites/common_assets/science/virtual_labs/ES04/ES04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41686"/>
            <a:ext cx="12192000" cy="849987"/>
          </a:xfrm>
        </p:spPr>
        <p:txBody>
          <a:bodyPr/>
          <a:lstStyle/>
          <a:p>
            <a:r>
              <a:rPr lang="en-US" b="1" u="sng" dirty="0" smtClean="0"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latin typeface="Algerian" panose="04020705040A02060702" pitchFamily="82" charset="0"/>
              </a:rPr>
              <a:t>Please Do Now / Nov. </a:t>
            </a:r>
            <a:r>
              <a:rPr lang="en-US" b="1" u="sng" dirty="0" smtClean="0"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latin typeface="Algerian" panose="04020705040A02060702" pitchFamily="82" charset="0"/>
              </a:rPr>
              <a:t>19, 2015</a:t>
            </a:r>
            <a:endParaRPr lang="en-US" b="1" u="sng" dirty="0"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  <a:latin typeface="Algerian" panose="04020705040A020607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146220"/>
            <a:ext cx="12192000" cy="5711780"/>
          </a:xfrm>
        </p:spPr>
        <p:txBody>
          <a:bodyPr>
            <a:noAutofit/>
          </a:bodyPr>
          <a:lstStyle/>
          <a:p>
            <a:pPr marL="457200" indent="-457200" algn="l">
              <a:buAutoNum type="arabicPeriod"/>
            </a:pPr>
            <a:r>
              <a:rPr lang="en-US" sz="3600" dirty="0" smtClean="0">
                <a:ln w="28575"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</a:rPr>
              <a:t>Sharpen Pencil</a:t>
            </a:r>
          </a:p>
          <a:p>
            <a:pPr marL="457200" indent="-457200" algn="l">
              <a:buAutoNum type="arabicPeriod"/>
            </a:pPr>
            <a:r>
              <a:rPr lang="en-US" sz="3600" dirty="0" smtClean="0">
                <a:ln w="28575"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</a:rPr>
              <a:t>Take out journal, planner and homework (post lab questions)</a:t>
            </a:r>
          </a:p>
          <a:p>
            <a:pPr marL="457200" indent="-457200" algn="l">
              <a:buAutoNum type="arabicPeriod"/>
            </a:pPr>
            <a:r>
              <a:rPr lang="en-US" sz="3600" dirty="0" smtClean="0">
                <a:ln w="28575"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</a:rPr>
              <a:t>Collect Please Do Now from front table (make sure you collect yours only)</a:t>
            </a:r>
          </a:p>
          <a:p>
            <a:pPr marL="457200" indent="-457200" algn="l">
              <a:buAutoNum type="arabicPeriod"/>
            </a:pPr>
            <a:r>
              <a:rPr lang="en-US" sz="3600" dirty="0" smtClean="0">
                <a:ln w="28575"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</a:rPr>
              <a:t>Complete the </a:t>
            </a:r>
            <a:r>
              <a:rPr lang="en-US" sz="3600" dirty="0" smtClean="0">
                <a:ln w="28575"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</a:rPr>
              <a:t>Thursday </a:t>
            </a:r>
            <a:r>
              <a:rPr lang="en-US" sz="3600" dirty="0" smtClean="0">
                <a:ln w="28575"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</a:rPr>
              <a:t>Please do now on own</a:t>
            </a:r>
            <a:endParaRPr lang="en-US" sz="3600" dirty="0">
              <a:ln w="28575">
                <a:solidFill>
                  <a:schemeClr val="accent1">
                    <a:lumMod val="60000"/>
                    <a:lumOff val="40000"/>
                  </a:schemeClr>
                </a:solidFill>
              </a:ln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2436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129121"/>
            <a:ext cx="10364451" cy="785280"/>
          </a:xfrm>
        </p:spPr>
        <p:txBody>
          <a:bodyPr/>
          <a:lstStyle/>
          <a:p>
            <a:r>
              <a:rPr lang="en-US" dirty="0" smtClean="0"/>
              <a:t>Please Do Now question…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41668" y="631065"/>
            <a:ext cx="12050332" cy="6226935"/>
          </a:xfrm>
        </p:spPr>
        <p:txBody>
          <a:bodyPr>
            <a:normAutofit fontScale="40000" lnSpcReduction="20000"/>
          </a:bodyPr>
          <a:lstStyle/>
          <a:p>
            <a:r>
              <a:rPr lang="en-US" sz="3200" dirty="0">
                <a:ln>
                  <a:solidFill>
                    <a:srgbClr val="FF0000"/>
                  </a:solidFill>
                </a:ln>
              </a:rPr>
              <a:t>This graph shows:</a:t>
            </a:r>
          </a:p>
          <a:p>
            <a:r>
              <a:rPr lang="en-US" sz="3200" dirty="0">
                <a:ln>
                  <a:solidFill>
                    <a:srgbClr val="FF0000"/>
                  </a:solidFill>
                </a:ln>
              </a:rPr>
              <a:t>Average Speed</a:t>
            </a:r>
          </a:p>
          <a:p>
            <a:r>
              <a:rPr lang="en-US" sz="3200" dirty="0">
                <a:ln>
                  <a:solidFill>
                    <a:srgbClr val="FF0000"/>
                  </a:solidFill>
                </a:ln>
              </a:rPr>
              <a:t>Actual Speed</a:t>
            </a:r>
          </a:p>
          <a:p>
            <a:r>
              <a:rPr lang="en-US" sz="3200" dirty="0">
                <a:ln>
                  <a:solidFill>
                    <a:srgbClr val="FF0000"/>
                  </a:solidFill>
                </a:ln>
              </a:rPr>
              <a:t>Velocity and Distance</a:t>
            </a:r>
          </a:p>
          <a:p>
            <a:r>
              <a:rPr lang="en-US" sz="3200" dirty="0">
                <a:ln>
                  <a:solidFill>
                    <a:srgbClr val="FF0000"/>
                  </a:solidFill>
                </a:ln>
              </a:rPr>
              <a:t>Speed and time</a:t>
            </a:r>
          </a:p>
          <a:p>
            <a:endParaRPr lang="en-US" sz="3200" dirty="0">
              <a:ln>
                <a:solidFill>
                  <a:srgbClr val="FF0000"/>
                </a:solidFill>
              </a:ln>
            </a:endParaRPr>
          </a:p>
          <a:p>
            <a:r>
              <a:rPr lang="en-US" sz="3200" dirty="0">
                <a:ln>
                  <a:solidFill>
                    <a:srgbClr val="FF0000"/>
                  </a:solidFill>
                </a:ln>
              </a:rPr>
              <a:t>2) This graph Shows:</a:t>
            </a:r>
          </a:p>
          <a:p>
            <a:r>
              <a:rPr lang="en-US" sz="3200" dirty="0">
                <a:ln>
                  <a:solidFill>
                    <a:srgbClr val="FF0000"/>
                  </a:solidFill>
                </a:ln>
              </a:rPr>
              <a:t>	a) 3m at 8 seconds</a:t>
            </a:r>
          </a:p>
          <a:p>
            <a:r>
              <a:rPr lang="en-US" sz="3200" dirty="0">
                <a:ln>
                  <a:solidFill>
                    <a:srgbClr val="FF0000"/>
                  </a:solidFill>
                </a:ln>
              </a:rPr>
              <a:t>	b) 6m at 6 seconds</a:t>
            </a:r>
          </a:p>
          <a:p>
            <a:r>
              <a:rPr lang="en-US" sz="3200" dirty="0">
                <a:ln>
                  <a:solidFill>
                    <a:srgbClr val="FF0000"/>
                  </a:solidFill>
                </a:ln>
              </a:rPr>
              <a:t>	c) 0m at 6 seconds</a:t>
            </a:r>
          </a:p>
          <a:p>
            <a:r>
              <a:rPr lang="en-US" sz="3200" dirty="0">
                <a:ln>
                  <a:solidFill>
                    <a:srgbClr val="FF0000"/>
                  </a:solidFill>
                </a:ln>
              </a:rPr>
              <a:t>	d) 4m at 2 seconds</a:t>
            </a:r>
          </a:p>
          <a:p>
            <a:endParaRPr lang="en-US" sz="3200" dirty="0">
              <a:ln>
                <a:solidFill>
                  <a:srgbClr val="FF0000"/>
                </a:solidFill>
              </a:ln>
            </a:endParaRPr>
          </a:p>
          <a:p>
            <a:r>
              <a:rPr lang="en-US" sz="3200" dirty="0">
                <a:ln>
                  <a:solidFill>
                    <a:srgbClr val="FF0000"/>
                  </a:solidFill>
                </a:ln>
              </a:rPr>
              <a:t>3) A straight, horizontal line on this graph indicates;</a:t>
            </a:r>
          </a:p>
          <a:p>
            <a:r>
              <a:rPr lang="en-US" sz="3200" dirty="0">
                <a:ln>
                  <a:solidFill>
                    <a:srgbClr val="FF0000"/>
                  </a:solidFill>
                </a:ln>
              </a:rPr>
              <a:t>Increasing speed.</a:t>
            </a:r>
          </a:p>
          <a:p>
            <a:r>
              <a:rPr lang="en-US" sz="3200" dirty="0">
                <a:ln>
                  <a:solidFill>
                    <a:srgbClr val="FF0000"/>
                  </a:solidFill>
                </a:ln>
              </a:rPr>
              <a:t>Decreasing speed.</a:t>
            </a:r>
          </a:p>
          <a:p>
            <a:r>
              <a:rPr lang="en-US" sz="3200" dirty="0">
                <a:ln>
                  <a:solidFill>
                    <a:srgbClr val="FF0000"/>
                  </a:solidFill>
                </a:ln>
              </a:rPr>
              <a:t>Steady speed.</a:t>
            </a:r>
          </a:p>
          <a:p>
            <a:r>
              <a:rPr lang="en-US" sz="3200" dirty="0">
                <a:ln>
                  <a:solidFill>
                    <a:srgbClr val="FF0000"/>
                  </a:solidFill>
                </a:ln>
              </a:rPr>
              <a:t>Stopped</a:t>
            </a:r>
          </a:p>
          <a:p>
            <a:r>
              <a:rPr lang="en-US" sz="3200" dirty="0">
                <a:ln>
                  <a:solidFill>
                    <a:srgbClr val="FF0000"/>
                  </a:solidFill>
                </a:ln>
              </a:rPr>
              <a:t>Moving backwards</a:t>
            </a:r>
          </a:p>
          <a:p>
            <a:endParaRPr lang="en-US" sz="3200" dirty="0">
              <a:ln>
                <a:solidFill>
                  <a:srgbClr val="FF0000"/>
                </a:solidFill>
              </a:ln>
            </a:endParaRP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3914454925"/>
              </p:ext>
            </p:extLst>
          </p:nvPr>
        </p:nvGraphicFramePr>
        <p:xfrm>
          <a:off x="5081119" y="1056862"/>
          <a:ext cx="5965571" cy="56586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01064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1278226" cy="1596177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ln>
                  <a:solidFill>
                    <a:schemeClr val="accent3">
                      <a:lumMod val="60000"/>
                      <a:lumOff val="40000"/>
                    </a:schemeClr>
                  </a:solidFill>
                </a:ln>
              </a:rPr>
              <a:t>Take </a:t>
            </a:r>
            <a:r>
              <a:rPr lang="en-US" sz="4308" dirty="0" smtClean="0">
                <a:ln>
                  <a:solidFill>
                    <a:schemeClr val="accent3">
                      <a:lumMod val="60000"/>
                      <a:lumOff val="40000"/>
                    </a:schemeClr>
                  </a:solidFill>
                </a:ln>
              </a:rPr>
              <a:t>out journal</a:t>
            </a:r>
            <a:br>
              <a:rPr lang="en-US" sz="4308" dirty="0" smtClean="0">
                <a:ln>
                  <a:solidFill>
                    <a:schemeClr val="accent3">
                      <a:lumMod val="60000"/>
                      <a:lumOff val="40000"/>
                    </a:schemeClr>
                  </a:solidFill>
                </a:ln>
              </a:rPr>
            </a:br>
            <a:r>
              <a:rPr lang="en-US" sz="4308" dirty="0" smtClean="0">
                <a:ln>
                  <a:solidFill>
                    <a:schemeClr val="accent3">
                      <a:lumMod val="60000"/>
                      <a:lumOff val="40000"/>
                    </a:schemeClr>
                  </a:solidFill>
                </a:ln>
              </a:rPr>
              <a:t>turn to next </a:t>
            </a:r>
            <a:r>
              <a:rPr lang="en-US" sz="4000" dirty="0" smtClean="0">
                <a:ln>
                  <a:solidFill>
                    <a:schemeClr val="accent3">
                      <a:lumMod val="60000"/>
                      <a:lumOff val="40000"/>
                    </a:schemeClr>
                  </a:solidFill>
                </a:ln>
              </a:rPr>
              <a:t>empty page</a:t>
            </a:r>
            <a:br>
              <a:rPr lang="en-US" sz="4000" dirty="0" smtClean="0">
                <a:ln>
                  <a:solidFill>
                    <a:schemeClr val="accent3">
                      <a:lumMod val="60000"/>
                      <a:lumOff val="40000"/>
                    </a:schemeClr>
                  </a:solidFill>
                </a:ln>
              </a:rPr>
            </a:br>
            <a:r>
              <a:rPr lang="en-US" sz="4000" dirty="0" smtClean="0">
                <a:ln>
                  <a:solidFill>
                    <a:schemeClr val="accent3">
                      <a:lumMod val="60000"/>
                      <a:lumOff val="40000"/>
                    </a:schemeClr>
                  </a:solidFill>
                </a:ln>
              </a:rPr>
              <a:t>draw graph below into journal</a:t>
            </a:r>
            <a:endParaRPr lang="en-US" sz="4000" dirty="0">
              <a:ln>
                <a:solidFill>
                  <a:schemeClr val="accent3">
                    <a:lumMod val="60000"/>
                    <a:lumOff val="40000"/>
                  </a:schemeClr>
                </a:solidFill>
              </a:ln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830291790"/>
              </p:ext>
            </p:extLst>
          </p:nvPr>
        </p:nvGraphicFramePr>
        <p:xfrm>
          <a:off x="42090" y="1771447"/>
          <a:ext cx="8252823" cy="48252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84801"/>
                <a:gridCol w="3205920"/>
                <a:gridCol w="3762102"/>
              </a:tblGrid>
              <a:tr h="39698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Item Observed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What type of Rock am I?</a:t>
                      </a:r>
                    </a:p>
                    <a:p>
                      <a:r>
                        <a:rPr lang="en-US" sz="1200" dirty="0" smtClean="0"/>
                        <a:t>Sedimentary/metamorphic/igneous</a:t>
                      </a:r>
                      <a:endParaRPr lang="en-US" sz="1200" dirty="0"/>
                    </a:p>
                  </a:txBody>
                  <a:tcPr/>
                </a:tc>
              </a:tr>
              <a:tr h="444820">
                <a:tc>
                  <a:txBody>
                    <a:bodyPr/>
                    <a:lstStyle/>
                    <a:p>
                      <a:r>
                        <a:rPr lang="en-US" dirty="0" smtClean="0"/>
                        <a:t>Shape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44820">
                <a:tc>
                  <a:txBody>
                    <a:bodyPr/>
                    <a:lstStyle/>
                    <a:p>
                      <a:r>
                        <a:rPr lang="en-US" dirty="0" smtClean="0"/>
                        <a:t>Color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44820">
                <a:tc>
                  <a:txBody>
                    <a:bodyPr/>
                    <a:lstStyle/>
                    <a:p>
                      <a:r>
                        <a:rPr lang="en-US" dirty="0" smtClean="0"/>
                        <a:t>Size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02942">
                <a:tc>
                  <a:txBody>
                    <a:bodyPr/>
                    <a:lstStyle/>
                    <a:p>
                      <a:r>
                        <a:rPr lang="en-US" dirty="0" smtClean="0"/>
                        <a:t>Texture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02942">
                <a:tc>
                  <a:txBody>
                    <a:bodyPr/>
                    <a:lstStyle/>
                    <a:p>
                      <a:r>
                        <a:rPr lang="en-US" dirty="0" smtClean="0"/>
                        <a:t>Hardness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991729">
                <a:tc>
                  <a:txBody>
                    <a:bodyPr/>
                    <a:lstStyle/>
                    <a:p>
                      <a:r>
                        <a:rPr lang="en-US" dirty="0" smtClean="0"/>
                        <a:t>Notes from video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836023">
                <a:tc>
                  <a:txBody>
                    <a:bodyPr/>
                    <a:lstStyle/>
                    <a:p>
                      <a:r>
                        <a:rPr lang="en-US" dirty="0" smtClean="0"/>
                        <a:t>Notes from Website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9722300"/>
              </p:ext>
            </p:extLst>
          </p:nvPr>
        </p:nvGraphicFramePr>
        <p:xfrm>
          <a:off x="8294914" y="1771447"/>
          <a:ext cx="2700060" cy="48252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00060"/>
              </a:tblGrid>
              <a:tr h="482529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8779107" y="1839010"/>
            <a:ext cx="2423967" cy="2276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314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Picture</a:t>
            </a:r>
            <a:endParaRPr lang="en-US" sz="1314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 flipH="1" flipV="1">
            <a:off x="4592499" y="2295230"/>
            <a:ext cx="3702413" cy="233773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372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Based on your observations what type of rock do you think you have? </a:t>
            </a:r>
            <a:br>
              <a:rPr lang="en-US" dirty="0" smtClean="0"/>
            </a:br>
            <a:r>
              <a:rPr lang="en-US" dirty="0" smtClean="0"/>
              <a:t>Sedimentary / metamorphic / igneous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Watch the clip below to review the three main types of rocks and how they are formed.</a:t>
            </a:r>
          </a:p>
          <a:p>
            <a:r>
              <a:rPr lang="en-US" dirty="0" smtClean="0"/>
              <a:t>Below the chart you drew in your journal take notes that will help you to answer the question above.</a:t>
            </a:r>
          </a:p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youtu.be/6bkyXvYP4jM</a:t>
            </a:r>
            <a:endParaRPr lang="en-US" dirty="0" smtClean="0"/>
          </a:p>
          <a:p>
            <a:endParaRPr lang="en-US" dirty="0"/>
          </a:p>
          <a:p>
            <a:r>
              <a:rPr lang="en-US" dirty="0">
                <a:hlinkClick r:id="rId3"/>
              </a:rPr>
              <a:t>https://www.teachertube.com/video/the-rock-cycle-18562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119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0"/>
            <a:ext cx="12191999" cy="1596177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Based on the information collected from your observation and the notes you took from the video what type of rock do you think you have? Explain Why?</a:t>
            </a:r>
            <a:br>
              <a:rPr lang="en-US" dirty="0"/>
            </a:br>
            <a:r>
              <a:rPr lang="en-US" dirty="0" smtClean="0"/>
              <a:t>Sedimentary </a:t>
            </a:r>
            <a:r>
              <a:rPr lang="en-US" dirty="0"/>
              <a:t>/ metamorphic / igneous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" y="1596177"/>
            <a:ext cx="12191998" cy="5261823"/>
          </a:xfrm>
        </p:spPr>
        <p:txBody>
          <a:bodyPr>
            <a:noAutofit/>
          </a:bodyPr>
          <a:lstStyle/>
          <a:p>
            <a:r>
              <a:rPr lang="en-US" sz="2800" dirty="0" smtClean="0"/>
              <a:t>Still not 100% sure?</a:t>
            </a:r>
          </a:p>
          <a:p>
            <a:r>
              <a:rPr lang="en-US" sz="2800" dirty="0" smtClean="0"/>
              <a:t>Let’s see of helping my friend on an rock expedition will help you.</a:t>
            </a:r>
          </a:p>
          <a:p>
            <a:r>
              <a:rPr lang="en-US" sz="2800" dirty="0" smtClean="0"/>
              <a:t>Click on the link below and follow along, don’t forget to take notes along the way so you can correctly identify your rock as sedimentary / metamorphic / or igneous.</a:t>
            </a:r>
          </a:p>
          <a:p>
            <a:r>
              <a:rPr lang="en-US" sz="2800" dirty="0">
                <a:hlinkClick r:id="rId2"/>
              </a:rPr>
              <a:t>http://www.glencoe.com/sites/common_assets/science/virtual_labs/ES04/ES04.html</a:t>
            </a:r>
            <a:endParaRPr lang="en-US" sz="2800" dirty="0"/>
          </a:p>
          <a:p>
            <a:r>
              <a:rPr lang="en-US" sz="2800" dirty="0" smtClean="0"/>
              <a:t>Good </a:t>
            </a:r>
            <a:r>
              <a:rPr lang="en-US" sz="2800" dirty="0" smtClean="0"/>
              <a:t>Luck!!!!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23647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153</TotalTime>
  <Words>219</Words>
  <Application>Microsoft Office PowerPoint</Application>
  <PresentationFormat>Widescreen</PresentationFormat>
  <Paragraphs>50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Algerian</vt:lpstr>
      <vt:lpstr>Arial</vt:lpstr>
      <vt:lpstr>Arial Black</vt:lpstr>
      <vt:lpstr>Tw Cen MT</vt:lpstr>
      <vt:lpstr>Droplet</vt:lpstr>
      <vt:lpstr>Please Do Now / Nov. 19, 2015</vt:lpstr>
      <vt:lpstr>Please Do Now question…</vt:lpstr>
      <vt:lpstr>Take out journal turn to next empty page draw graph below into journal</vt:lpstr>
      <vt:lpstr>Based on your observations what type of rock do you think you have?  Sedimentary / metamorphic / igneous</vt:lpstr>
      <vt:lpstr> Based on the information collected from your observation and the notes you took from the video what type of rock do you think you have? Explain Why? Sedimentary / metamorphic / igneous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Please Do Now / Nov. 18, 2015</dc:title>
  <dc:creator>Katherine Pease</dc:creator>
  <cp:lastModifiedBy>Pease, Katherine J</cp:lastModifiedBy>
  <cp:revision>14</cp:revision>
  <dcterms:created xsi:type="dcterms:W3CDTF">2015-11-18T03:50:26Z</dcterms:created>
  <dcterms:modified xsi:type="dcterms:W3CDTF">2015-11-19T14:30:15Z</dcterms:modified>
</cp:coreProperties>
</file>