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4660"/>
  </p:normalViewPr>
  <p:slideViewPr>
    <p:cSldViewPr snapToGrid="0">
      <p:cViewPr varScale="1">
        <p:scale>
          <a:sx n="47" d="100"/>
          <a:sy n="47" d="100"/>
        </p:scale>
        <p:origin x="61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tube.com/video/the-rock-cycle-18562" TargetMode="External"/><Relationship Id="rId2" Type="http://schemas.openxmlformats.org/officeDocument/2006/relationships/hyperlink" Target="https://youtu.be/6bkyXvYP4j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essons.e-learningforkids.org/efk/Courses/EN/Rock_Formation/Screen_1-0.sw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686"/>
            <a:ext cx="12192000" cy="849987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latin typeface="Algerian" panose="04020705040A02060702" pitchFamily="82" charset="0"/>
              </a:rPr>
              <a:t>Please Do Now / Nov. 18, 2015</a:t>
            </a:r>
            <a:endParaRPr lang="en-US" b="1" u="sng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6220"/>
            <a:ext cx="12192000" cy="571178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Take out journal, planner and homework (post lab questions)</a:t>
            </a:r>
          </a:p>
          <a:p>
            <a:pPr marL="457200" indent="-457200" algn="l">
              <a:buAutoNum type="arabicPeriod"/>
            </a:pP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Collect Please Do Now from front table (make sure you collect yours only)</a:t>
            </a:r>
          </a:p>
          <a:p>
            <a:pPr marL="457200" indent="-457200" algn="l">
              <a:buAutoNum type="arabicPeriod"/>
            </a:pP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Complete the Wednesday Please do now on own</a:t>
            </a:r>
            <a:endParaRPr lang="en-US" sz="3600" dirty="0">
              <a:ln w="28575"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43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29121"/>
            <a:ext cx="10364451" cy="785280"/>
          </a:xfrm>
        </p:spPr>
        <p:txBody>
          <a:bodyPr/>
          <a:lstStyle/>
          <a:p>
            <a:r>
              <a:rPr lang="en-US" dirty="0" smtClean="0"/>
              <a:t>Please Do Now question…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1668" y="631065"/>
            <a:ext cx="12050332" cy="62269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n>
                  <a:solidFill>
                    <a:srgbClr val="FF0000"/>
                  </a:solidFill>
                </a:ln>
              </a:rPr>
              <a:t>Maria conducted an investigation to test if </a:t>
            </a:r>
            <a:r>
              <a:rPr lang="en-US" sz="3200" u="sng" dirty="0" smtClean="0">
                <a:ln>
                  <a:solidFill>
                    <a:srgbClr val="FF0000"/>
                  </a:solidFill>
                </a:ln>
              </a:rPr>
              <a:t>oil or water would travel faster </a:t>
            </a:r>
            <a:r>
              <a:rPr lang="en-US" sz="3200" dirty="0" smtClean="0">
                <a:ln>
                  <a:solidFill>
                    <a:srgbClr val="FF0000"/>
                  </a:solidFill>
                </a:ln>
              </a:rPr>
              <a:t>down a funnel.  She made a model of a funnel.  Maria then </a:t>
            </a:r>
            <a:r>
              <a:rPr lang="en-US" sz="3200" u="sng" dirty="0" smtClean="0">
                <a:ln>
                  <a:solidFill>
                    <a:srgbClr val="FF0000"/>
                  </a:solidFill>
                </a:ln>
              </a:rPr>
              <a:t>poured 100ml </a:t>
            </a:r>
            <a:r>
              <a:rPr lang="en-US" sz="3200" dirty="0" smtClean="0">
                <a:ln>
                  <a:solidFill>
                    <a:srgbClr val="FF0000"/>
                  </a:solidFill>
                </a:ln>
              </a:rPr>
              <a:t>of each </a:t>
            </a:r>
            <a:r>
              <a:rPr lang="en-US" sz="3200" u="sng" dirty="0" smtClean="0">
                <a:ln>
                  <a:solidFill>
                    <a:srgbClr val="FF0000"/>
                  </a:solidFill>
                </a:ln>
              </a:rPr>
              <a:t>substance</a:t>
            </a:r>
            <a:r>
              <a:rPr lang="en-US" sz="3200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en-US" sz="3200" u="sng" dirty="0" smtClean="0">
                <a:ln>
                  <a:solidFill>
                    <a:srgbClr val="FF0000"/>
                  </a:solidFill>
                </a:ln>
              </a:rPr>
              <a:t>down the funnel</a:t>
            </a:r>
            <a:r>
              <a:rPr lang="en-US" sz="3200" dirty="0" smtClean="0">
                <a:ln>
                  <a:solidFill>
                    <a:srgbClr val="FF0000"/>
                  </a:solidFill>
                </a:ln>
              </a:rPr>
              <a:t>.  She timed the substance as it moved through the </a:t>
            </a:r>
            <a:r>
              <a:rPr lang="en-US" sz="3200" u="sng" dirty="0" smtClean="0">
                <a:ln>
                  <a:solidFill>
                    <a:srgbClr val="FF0000"/>
                  </a:solidFill>
                </a:ln>
              </a:rPr>
              <a:t>0.5 meter drain</a:t>
            </a:r>
            <a:r>
              <a:rPr lang="en-US" sz="3200" dirty="0" smtClean="0">
                <a:ln>
                  <a:solidFill>
                    <a:srgbClr val="FF0000"/>
                  </a:solidFill>
                </a:ln>
              </a:rPr>
              <a:t>.  How much faster did the water flow then the oil? Record and bubble your answers to the nearest hundredth in the box below.</a:t>
            </a:r>
            <a:endParaRPr lang="en-US" sz="3200" dirty="0">
              <a:ln>
                <a:solidFill>
                  <a:srgbClr val="FF0000"/>
                </a:solidFill>
              </a:ln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909708"/>
              </p:ext>
            </p:extLst>
          </p:nvPr>
        </p:nvGraphicFramePr>
        <p:xfrm>
          <a:off x="563808" y="4892421"/>
          <a:ext cx="11323392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7572"/>
                <a:gridCol w="1661375"/>
                <a:gridCol w="1867437"/>
                <a:gridCol w="58470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Substance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Distance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Time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Speed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Water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.5m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Oil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.5m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06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079" y="0"/>
            <a:ext cx="10364451" cy="798159"/>
          </a:xfrm>
        </p:spPr>
        <p:txBody>
          <a:bodyPr/>
          <a:lstStyle/>
          <a:p>
            <a:r>
              <a:rPr lang="en-US" dirty="0" smtClean="0"/>
              <a:t>Steps to solve please do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553792"/>
            <a:ext cx="8461420" cy="6304208"/>
          </a:xfrm>
        </p:spPr>
        <p:txBody>
          <a:bodyPr>
            <a:noAutofit/>
          </a:bodyPr>
          <a:lstStyle/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1. solve speed for water  (</a:t>
            </a:r>
          </a:p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2. Solve speed for oil (</a:t>
            </a:r>
          </a:p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3. subtract the two speeds to figure out how much the faster water flowed (</a:t>
            </a:r>
          </a:p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4. record this number in the bubble map (pay attention to the decimal point location)</a:t>
            </a:r>
            <a:endParaRPr lang="en-US" sz="4000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129" r="12183"/>
          <a:stretch/>
        </p:blipFill>
        <p:spPr>
          <a:xfrm>
            <a:off x="8416635" y="1135822"/>
            <a:ext cx="3775365" cy="572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0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278226" cy="1596177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Take </a:t>
            </a:r>
            <a:r>
              <a:rPr lang="en-US" sz="4308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out journal</a:t>
            </a:r>
            <a:br>
              <a:rPr lang="en-US" sz="4308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</a:br>
            <a:r>
              <a:rPr lang="en-US" sz="4308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turn to next </a:t>
            </a:r>
            <a:r>
              <a:rPr lang="en-US" sz="4000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empty page</a:t>
            </a:r>
            <a:br>
              <a:rPr lang="en-US" sz="4000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</a:br>
            <a:r>
              <a:rPr lang="en-US" sz="4000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draw graph below into journal</a:t>
            </a:r>
            <a:endParaRPr lang="en-US" sz="4000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30291790"/>
              </p:ext>
            </p:extLst>
          </p:nvPr>
        </p:nvGraphicFramePr>
        <p:xfrm>
          <a:off x="42090" y="1771447"/>
          <a:ext cx="8252823" cy="4825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4801"/>
                <a:gridCol w="3205920"/>
                <a:gridCol w="3762102"/>
              </a:tblGrid>
              <a:tr h="39698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Item Observed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What type of Rock am I?</a:t>
                      </a:r>
                    </a:p>
                    <a:p>
                      <a:r>
                        <a:rPr lang="en-US" sz="1200" dirty="0" smtClean="0"/>
                        <a:t>Sedimentary/metamorphic/igneous</a:t>
                      </a:r>
                      <a:endParaRPr lang="en-US" sz="1200" dirty="0"/>
                    </a:p>
                  </a:txBody>
                  <a:tcPr/>
                </a:tc>
              </a:tr>
              <a:tr h="444820">
                <a:tc>
                  <a:txBody>
                    <a:bodyPr/>
                    <a:lstStyle/>
                    <a:p>
                      <a:r>
                        <a:rPr lang="en-US" dirty="0" smtClean="0"/>
                        <a:t>Shape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4820">
                <a:tc>
                  <a:txBody>
                    <a:bodyPr/>
                    <a:lstStyle/>
                    <a:p>
                      <a:r>
                        <a:rPr lang="en-US" dirty="0" smtClean="0"/>
                        <a:t>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4820"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2942">
                <a:tc>
                  <a:txBody>
                    <a:bodyPr/>
                    <a:lstStyle/>
                    <a:p>
                      <a:r>
                        <a:rPr lang="en-US" dirty="0" smtClean="0"/>
                        <a:t>Texture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2942">
                <a:tc>
                  <a:txBody>
                    <a:bodyPr/>
                    <a:lstStyle/>
                    <a:p>
                      <a:r>
                        <a:rPr lang="en-US" dirty="0" smtClean="0"/>
                        <a:t>Hardness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91729">
                <a:tc>
                  <a:txBody>
                    <a:bodyPr/>
                    <a:lstStyle/>
                    <a:p>
                      <a:r>
                        <a:rPr lang="en-US" dirty="0" smtClean="0"/>
                        <a:t>Notes from video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36023">
                <a:tc>
                  <a:txBody>
                    <a:bodyPr/>
                    <a:lstStyle/>
                    <a:p>
                      <a:r>
                        <a:rPr lang="en-US" dirty="0" smtClean="0"/>
                        <a:t>Notes from Website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722300"/>
              </p:ext>
            </p:extLst>
          </p:nvPr>
        </p:nvGraphicFramePr>
        <p:xfrm>
          <a:off x="8294914" y="1771447"/>
          <a:ext cx="2700060" cy="48252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060"/>
              </a:tblGrid>
              <a:tr h="48252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779107" y="1839010"/>
            <a:ext cx="2423967" cy="2276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14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Picture</a:t>
            </a:r>
            <a:endParaRPr lang="en-US" sz="1314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 flipH="1" flipV="1">
            <a:off x="4592499" y="2295230"/>
            <a:ext cx="3702413" cy="2337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your observations what type of rock do you think you have? </a:t>
            </a:r>
            <a:br>
              <a:rPr lang="en-US" dirty="0" smtClean="0"/>
            </a:br>
            <a:r>
              <a:rPr lang="en-US" dirty="0" smtClean="0"/>
              <a:t>Sedimentary / metamorphic / igneous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Watch the clip below to review the three main types of rocks and how they are formed.</a:t>
            </a:r>
          </a:p>
          <a:p>
            <a:r>
              <a:rPr lang="en-US" dirty="0" smtClean="0"/>
              <a:t>Below the chart you drew in your journal take notes that will help you to answer the question above.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youtu.be/6bkyXvYP4jM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https://www.teachertube.com/video/the-rock-cycle-18562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1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1999" cy="1596177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Based on the information collected from your observation and the notes you took from the video what type of rock do you think you have? Explain Why?</a:t>
            </a:r>
            <a:br>
              <a:rPr lang="en-US" dirty="0"/>
            </a:br>
            <a:r>
              <a:rPr lang="en-US" dirty="0" err="1" smtClean="0"/>
              <a:t>Sedimientary</a:t>
            </a:r>
            <a:r>
              <a:rPr lang="en-US" dirty="0" smtClean="0"/>
              <a:t> </a:t>
            </a:r>
            <a:r>
              <a:rPr lang="en-US" dirty="0"/>
              <a:t>/ metamorphic / igneous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" y="1596177"/>
            <a:ext cx="12191998" cy="5261823"/>
          </a:xfrm>
        </p:spPr>
        <p:txBody>
          <a:bodyPr>
            <a:noAutofit/>
          </a:bodyPr>
          <a:lstStyle/>
          <a:p>
            <a:r>
              <a:rPr lang="en-US" sz="2800" dirty="0" smtClean="0"/>
              <a:t>Still not 100% sure?</a:t>
            </a:r>
          </a:p>
          <a:p>
            <a:r>
              <a:rPr lang="en-US" sz="2800" dirty="0" smtClean="0"/>
              <a:t>Let’s see of helping my friend on an rock expedition will help you.</a:t>
            </a:r>
          </a:p>
          <a:p>
            <a:r>
              <a:rPr lang="en-US" sz="2800" dirty="0" smtClean="0"/>
              <a:t>Click on the link below and follow along, don’t forget to take notes along the way so you can correctly identify your rock as sedimentary / metamorphic / or igneous.</a:t>
            </a:r>
          </a:p>
          <a:p>
            <a:r>
              <a:rPr lang="en-US" sz="2800" dirty="0">
                <a:hlinkClick r:id="rId2"/>
              </a:rPr>
              <a:t>http://lessons.e-learningforkids.org/efk/Courses/EN/Rock_Formation/Screen_1-0.swf</a:t>
            </a:r>
            <a:endParaRPr lang="en-US" sz="2800" dirty="0" smtClean="0"/>
          </a:p>
          <a:p>
            <a:r>
              <a:rPr lang="en-US" sz="2800" dirty="0" smtClean="0"/>
              <a:t>Good Luck!!!!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364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141</TotalTime>
  <Words>330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Algerian</vt:lpstr>
      <vt:lpstr>Arial</vt:lpstr>
      <vt:lpstr>Arial Black</vt:lpstr>
      <vt:lpstr>Tw Cen MT</vt:lpstr>
      <vt:lpstr>Droplet</vt:lpstr>
      <vt:lpstr>Please Do Now / Nov. 18, 2015</vt:lpstr>
      <vt:lpstr>Please Do Now question…</vt:lpstr>
      <vt:lpstr>Steps to solve please do now</vt:lpstr>
      <vt:lpstr>Take out journal turn to next empty page draw graph below into journal</vt:lpstr>
      <vt:lpstr>Based on your observations what type of rock do you think you have?  Sedimentary / metamorphic / igneous</vt:lpstr>
      <vt:lpstr> Based on the information collected from your observation and the notes you took from the video what type of rock do you think you have? Explain Why? Sedimientary / metamorphic / igneous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Do Now / Nov. 18, 2015</dc:title>
  <dc:creator>Katherine Pease</dc:creator>
  <cp:lastModifiedBy>Pease, Katherine J</cp:lastModifiedBy>
  <cp:revision>11</cp:revision>
  <dcterms:created xsi:type="dcterms:W3CDTF">2015-11-18T03:50:26Z</dcterms:created>
  <dcterms:modified xsi:type="dcterms:W3CDTF">2015-11-18T18:45:55Z</dcterms:modified>
</cp:coreProperties>
</file>