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67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stopwatch.com/full-screen-stopwatc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150961"/>
            <a:ext cx="11507788" cy="892835"/>
          </a:xfrm>
        </p:spPr>
        <p:txBody>
          <a:bodyPr/>
          <a:lstStyle/>
          <a:p>
            <a:r>
              <a:rPr lang="en-US" u="sng" dirty="0" smtClean="0"/>
              <a:t>Please do now / </a:t>
            </a:r>
            <a:r>
              <a:rPr lang="en-US" u="sng" dirty="0" err="1" smtClean="0"/>
              <a:t>dec.</a:t>
            </a:r>
            <a:r>
              <a:rPr lang="en-US" u="sng" dirty="0" smtClean="0"/>
              <a:t> 8, 2015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408" y="1043796"/>
            <a:ext cx="11993592" cy="547777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48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dobe Garamond Pro Bold" panose="02020702060506020403" pitchFamily="18" charset="0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48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dobe Garamond Pro Bold" panose="02020702060506020403" pitchFamily="18" charset="0"/>
              </a:rPr>
              <a:t>Take out Planner, science journal</a:t>
            </a:r>
          </a:p>
          <a:p>
            <a:pPr marL="457200" indent="-457200">
              <a:buAutoNum type="arabicPeriod"/>
            </a:pPr>
            <a:r>
              <a:rPr lang="en-US" sz="48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dobe Garamond Pro Bold" panose="02020702060506020403" pitchFamily="18" charset="0"/>
              </a:rPr>
              <a:t>Write in Homework : </a:t>
            </a:r>
            <a:r>
              <a:rPr lang="en-US" sz="4800" dirty="0" smtClean="0">
                <a:ln>
                  <a:solidFill>
                    <a:schemeClr val="bg1"/>
                  </a:solidFill>
                </a:ln>
                <a:solidFill>
                  <a:schemeClr val="accent6"/>
                </a:solidFill>
                <a:latin typeface="Adobe Garamond Pro Bold" panose="02020702060506020403" pitchFamily="18" charset="0"/>
              </a:rPr>
              <a:t>STUDY FOR ACP TEST!!  FINISH CELESTIAL OBJECT BOOK</a:t>
            </a:r>
          </a:p>
          <a:p>
            <a:pPr marL="457200" indent="-457200">
              <a:buAutoNum type="arabicPeriod"/>
            </a:pPr>
            <a:r>
              <a:rPr lang="en-US" sz="48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dobe Garamond Pro Bold" panose="02020702060506020403" pitchFamily="18" charset="0"/>
              </a:rPr>
              <a:t>Study all our Fold-</a:t>
            </a:r>
            <a:r>
              <a:rPr lang="en-US" sz="4800" dirty="0" err="1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dobe Garamond Pro Bold" panose="02020702060506020403" pitchFamily="18" charset="0"/>
              </a:rPr>
              <a:t>ables</a:t>
            </a:r>
            <a:r>
              <a:rPr lang="en-US" sz="48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dobe Garamond Pro Bold" panose="02020702060506020403" pitchFamily="18" charset="0"/>
              </a:rPr>
              <a:t> in your journal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98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74320"/>
            <a:ext cx="12192000" cy="6821769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Teacher will assign your partner for stations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Teacher will pass out / explain Study-port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Teacher will explain rotation process (where to go next / time)</a:t>
            </a:r>
          </a:p>
        </p:txBody>
      </p:sp>
    </p:spTree>
    <p:extLst>
      <p:ext uri="{BB962C8B-B14F-4D97-AF65-F5344CB8AC3E}">
        <p14:creationId xmlns:p14="http://schemas.microsoft.com/office/powerpoint/2010/main" val="92774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4800" dirty="0" smtClean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*Students </a:t>
            </a:r>
            <a:r>
              <a:rPr lang="en-US" sz="4800" dirty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will work quietly with partner at station</a:t>
            </a:r>
          </a:p>
          <a:p>
            <a:r>
              <a:rPr lang="en-US" sz="4800" dirty="0" smtClean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*Student </a:t>
            </a:r>
            <a:r>
              <a:rPr lang="en-US" sz="4800" dirty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will follow all directions and will be careful not to destroy games</a:t>
            </a:r>
          </a:p>
          <a:p>
            <a:r>
              <a:rPr lang="en-US" sz="4800" dirty="0" smtClean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*Students </a:t>
            </a:r>
            <a:r>
              <a:rPr lang="en-US" sz="4800" dirty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will complete 2 activities per </a:t>
            </a:r>
            <a:r>
              <a:rPr lang="en-US" sz="4800" dirty="0" smtClean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*Station </a:t>
            </a:r>
            <a:r>
              <a:rPr lang="en-US" sz="4800" dirty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(see study-port)</a:t>
            </a:r>
          </a:p>
          <a:p>
            <a:r>
              <a:rPr lang="en-US" sz="4800" dirty="0" smtClean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*Students </a:t>
            </a:r>
            <a:r>
              <a:rPr lang="en-US" sz="4800" dirty="0">
                <a:ln>
                  <a:solidFill>
                    <a:schemeClr val="bg1"/>
                  </a:solidFill>
                </a:ln>
                <a:latin typeface="Adobe Garamond Pro Bold" panose="02020702060506020403" pitchFamily="18" charset="0"/>
              </a:rPr>
              <a:t>will turn in Study-port with Name on the back at the end of class. (This is for a grade)</a:t>
            </a:r>
            <a:endParaRPr lang="en-US" sz="4800" dirty="0">
              <a:ln>
                <a:solidFill>
                  <a:schemeClr val="bg1"/>
                </a:solidFill>
              </a:ln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21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38" y="4487332"/>
            <a:ext cx="11793416" cy="1507067"/>
          </a:xfrm>
        </p:spPr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http://www.online-stopwatch.com/full-screen-stopwatch/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13235354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12 minutes per station</a:t>
            </a:r>
          </a:p>
          <a:p>
            <a:pPr marL="0" indent="0" algn="ctr">
              <a:buNone/>
            </a:pPr>
            <a:r>
              <a:rPr lang="en-US" sz="6000" dirty="0" smtClean="0"/>
              <a:t>10 seconds to rotate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8843911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136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Adobe Garamond Pro Bold</vt:lpstr>
      <vt:lpstr>Century Gothic</vt:lpstr>
      <vt:lpstr>Wingdings 3</vt:lpstr>
      <vt:lpstr>Slice</vt:lpstr>
      <vt:lpstr>Please do now / dec. 8, 2015</vt:lpstr>
      <vt:lpstr>PowerPoint Presentation</vt:lpstr>
      <vt:lpstr>PowerPoint Presentation</vt:lpstr>
      <vt:lpstr>http://www.online-stopwatch.com/full-screen-stopwatch/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do now / dec. 8, 2015</dc:title>
  <dc:creator>Pease, Katherine J</dc:creator>
  <cp:lastModifiedBy>Pease, Katherine J</cp:lastModifiedBy>
  <cp:revision>2</cp:revision>
  <dcterms:created xsi:type="dcterms:W3CDTF">2015-12-08T14:39:12Z</dcterms:created>
  <dcterms:modified xsi:type="dcterms:W3CDTF">2015-12-08T14:55:06Z</dcterms:modified>
</cp:coreProperties>
</file>