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04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60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0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5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71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4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4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70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1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A54F8-342B-424E-9F63-8240D78AE7EE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C71A0-0A25-424F-BA06-37EE2F6B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0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us.allinlearning.com/hom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6206" y="0"/>
            <a:ext cx="12858206" cy="69494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15443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Algerian" panose="04020705040A02060702" pitchFamily="82" charset="0"/>
              </a:rPr>
              <a:t>April 29, 2016 Please Do Now</a:t>
            </a:r>
            <a:endParaRPr lang="en-US" u="sng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9428" y="915443"/>
            <a:ext cx="10232571" cy="5942557"/>
          </a:xfrm>
        </p:spPr>
        <p:txBody>
          <a:bodyPr>
            <a:normAutofit fontScale="92500"/>
          </a:bodyPr>
          <a:lstStyle/>
          <a:p>
            <a:pPr marL="457200" indent="-457200" algn="l">
              <a:buAutoNum type="arabicPeriod"/>
            </a:pPr>
            <a:r>
              <a:rPr lang="en-US" sz="4800" dirty="0" smtClean="0">
                <a:solidFill>
                  <a:schemeClr val="bg1"/>
                </a:solidFill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 smtClean="0">
                <a:solidFill>
                  <a:schemeClr val="bg1"/>
                </a:solidFill>
              </a:rPr>
              <a:t>Collect Please Do Now from blue basket, chrome book, clicker, pen/pencil that works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sz="4800" dirty="0" smtClean="0">
                <a:solidFill>
                  <a:schemeClr val="bg1"/>
                </a:solidFill>
              </a:rPr>
              <a:t>Take out Textbook and turn to pg.   to complete please do now </a:t>
            </a:r>
          </a:p>
          <a:p>
            <a:pPr algn="l"/>
            <a:r>
              <a:rPr lang="en-US" sz="4800" dirty="0">
                <a:solidFill>
                  <a:schemeClr val="bg1"/>
                </a:solidFill>
              </a:rPr>
              <a:t>	</a:t>
            </a:r>
            <a:r>
              <a:rPr lang="en-US" sz="4800" dirty="0" smtClean="0">
                <a:solidFill>
                  <a:schemeClr val="bg1"/>
                </a:solidFill>
              </a:rPr>
              <a:t>(</a:t>
            </a:r>
            <a:r>
              <a:rPr lang="en-US" sz="4800" dirty="0">
                <a:solidFill>
                  <a:schemeClr val="bg1"/>
                </a:solidFill>
              </a:rPr>
              <a:t>Remember that Clicker Grades go directly </a:t>
            </a:r>
            <a:r>
              <a:rPr lang="en-US" sz="4800" dirty="0" smtClean="0">
                <a:solidFill>
                  <a:schemeClr val="bg1"/>
                </a:solidFill>
              </a:rPr>
              <a:t>	into </a:t>
            </a:r>
            <a:r>
              <a:rPr lang="en-US" sz="4800" dirty="0">
                <a:solidFill>
                  <a:schemeClr val="bg1"/>
                </a:solidFill>
              </a:rPr>
              <a:t>gradebook, so Don’t Guess!)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6206" y="0"/>
            <a:ext cx="12858206" cy="69494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 smtClean="0">
                <a:solidFill>
                  <a:schemeClr val="bg1"/>
                </a:solidFill>
                <a:latin typeface="Algerian" panose="04020705040A02060702" pitchFamily="82" charset="0"/>
              </a:rPr>
              <a:t>Agenda</a:t>
            </a:r>
            <a:endParaRPr lang="en-US" sz="6000" u="sng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5188" y="1825624"/>
            <a:ext cx="9028611" cy="4784181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Please Do Now</a:t>
            </a:r>
          </a:p>
          <a:p>
            <a:r>
              <a:rPr lang="en-US" sz="7200" dirty="0" smtClean="0">
                <a:solidFill>
                  <a:schemeClr val="bg1"/>
                </a:solidFill>
              </a:rPr>
              <a:t>DNA Helix Vocabulary Playlist Station 4</a:t>
            </a:r>
          </a:p>
          <a:p>
            <a:r>
              <a:rPr lang="en-US" sz="7200" dirty="0" smtClean="0">
                <a:solidFill>
                  <a:schemeClr val="bg1"/>
                </a:solidFill>
              </a:rPr>
              <a:t>DOL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71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6206" y="0"/>
            <a:ext cx="12858206" cy="69494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50068" y="0"/>
            <a:ext cx="53351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Please Do Now</a:t>
            </a:r>
            <a:endParaRPr lang="en-US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86269" y="1337896"/>
            <a:ext cx="77609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hlinkClick r:id="rId3"/>
              </a:rPr>
              <a:t>https://</a:t>
            </a:r>
            <a:r>
              <a:rPr lang="en-US" sz="4000" dirty="0" smtClean="0">
                <a:hlinkClick r:id="rId3"/>
              </a:rPr>
              <a:t>plus.allinlearning.com/home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6694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72046" y="0"/>
            <a:ext cx="13864046" cy="69494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8830"/>
            <a:ext cx="12906102" cy="1816373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bg1"/>
                </a:solidFill>
                <a:latin typeface="Algerian" panose="04020705040A02060702" pitchFamily="82" charset="0"/>
              </a:rPr>
              <a:t>DNA Helix Vocabulary </a:t>
            </a:r>
            <a:br>
              <a:rPr lang="en-US" u="sng" dirty="0" smtClean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u="sng" dirty="0" smtClean="0">
                <a:solidFill>
                  <a:schemeClr val="bg1"/>
                </a:solidFill>
                <a:latin typeface="Algerian" panose="04020705040A02060702" pitchFamily="82" charset="0"/>
              </a:rPr>
              <a:t>Words to know in scavenger hunt</a:t>
            </a:r>
            <a:endParaRPr lang="en-US" u="sng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1782"/>
            <a:ext cx="12192000" cy="5656217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>
                <a:solidFill>
                  <a:schemeClr val="bg1"/>
                </a:solidFill>
              </a:rPr>
              <a:t>1. Teacher will give each student a base that will go onto class Double Helix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</a:rPr>
              <a:t>1 base will have the vocabulary word and 1 will have the definition</a:t>
            </a:r>
            <a:endParaRPr lang="en-US" sz="2600" dirty="0">
              <a:solidFill>
                <a:schemeClr val="bg1"/>
              </a:solidFill>
            </a:endParaRPr>
          </a:p>
          <a:p>
            <a:pPr lvl="1"/>
            <a:endParaRPr lang="en-US" sz="2600" dirty="0" smtClean="0">
              <a:solidFill>
                <a:schemeClr val="bg1"/>
              </a:solidFill>
            </a:endParaRPr>
          </a:p>
          <a:p>
            <a:pPr lvl="1"/>
            <a:r>
              <a:rPr lang="en-US" sz="2600" dirty="0" smtClean="0">
                <a:solidFill>
                  <a:schemeClr val="bg1"/>
                </a:solidFill>
              </a:rPr>
              <a:t>2. Each student will use past Please Do Now, textbook and journal notes to find out </a:t>
            </a:r>
          </a:p>
          <a:p>
            <a:pPr lvl="2"/>
            <a:r>
              <a:rPr lang="en-US" sz="2600" dirty="0" smtClean="0">
                <a:solidFill>
                  <a:schemeClr val="bg1"/>
                </a:solidFill>
              </a:rPr>
              <a:t>The definition to the vocabulary word or the word to the definition</a:t>
            </a:r>
          </a:p>
          <a:p>
            <a:pPr lvl="2"/>
            <a:r>
              <a:rPr lang="en-US" sz="2600" dirty="0" smtClean="0">
                <a:solidFill>
                  <a:schemeClr val="bg1"/>
                </a:solidFill>
              </a:rPr>
              <a:t>Once you have collected this above information you will need to find the person who has the match to your base to make the base pair</a:t>
            </a:r>
          </a:p>
          <a:p>
            <a:pPr lvl="2"/>
            <a:r>
              <a:rPr lang="en-US" sz="2600" dirty="0" smtClean="0">
                <a:solidFill>
                  <a:schemeClr val="bg1"/>
                </a:solidFill>
              </a:rPr>
              <a:t>Once you have made your base pair you will tape it up on our class helix</a:t>
            </a:r>
          </a:p>
          <a:p>
            <a:pPr lvl="2"/>
            <a:r>
              <a:rPr lang="en-US" sz="2600" dirty="0" smtClean="0">
                <a:solidFill>
                  <a:schemeClr val="bg1"/>
                </a:solidFill>
              </a:rPr>
              <a:t>Then return to seat and take out journal for the essential question</a:t>
            </a:r>
          </a:p>
          <a:p>
            <a:pPr lvl="2"/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HINT: (THINK OF THE “RUNGS” OF THE HELIX LADDER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 Pink = Guanine</a:t>
            </a:r>
          </a:p>
          <a:p>
            <a:pPr lvl="3"/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Blue = Cytosine</a:t>
            </a:r>
            <a:endParaRPr lang="en-US" dirty="0">
              <a:solidFill>
                <a:schemeClr val="bg1"/>
              </a:solidFill>
            </a:endParaRP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   Orange = </a:t>
            </a:r>
            <a:r>
              <a:rPr lang="en-US" dirty="0" err="1" smtClean="0">
                <a:solidFill>
                  <a:schemeClr val="bg1"/>
                </a:solidFill>
              </a:rPr>
              <a:t>Thynine</a:t>
            </a:r>
            <a:endParaRPr lang="en-US" dirty="0" smtClean="0">
              <a:solidFill>
                <a:schemeClr val="bg1"/>
              </a:solidFill>
            </a:endParaRPr>
          </a:p>
          <a:p>
            <a:pPr lvl="3"/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Yellow = </a:t>
            </a:r>
            <a:r>
              <a:rPr lang="en-US" dirty="0" err="1" smtClean="0">
                <a:solidFill>
                  <a:schemeClr val="bg1"/>
                </a:solidFill>
              </a:rPr>
              <a:t>Andenine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508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6206" y="0"/>
            <a:ext cx="12858206" cy="694943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46385" y="1035170"/>
            <a:ext cx="9845615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We now know that we inherit how we physically look from our </a:t>
            </a:r>
            <a:r>
              <a:rPr lang="en-US" sz="4800" dirty="0">
                <a:solidFill>
                  <a:schemeClr val="bg1"/>
                </a:solidFill>
              </a:rPr>
              <a:t>parents.  What determines how these traits, ½ from Mom and ½ from Dad are organized to make you? Are humans the only species that is designed this way? Explain.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66027" y="129819"/>
            <a:ext cx="70599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u="sng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Essential Question</a:t>
            </a:r>
            <a:endParaRPr lang="en-US" sz="5400" b="0" u="sng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6206" y="0"/>
            <a:ext cx="12858206" cy="69494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28506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Algerian" panose="04020705040A02060702" pitchFamily="82" charset="0"/>
              </a:rPr>
              <a:t>Playlist Stations</a:t>
            </a:r>
            <a:endParaRPr lang="en-US" u="sng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822960"/>
            <a:ext cx="10271760" cy="6035040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en-US" sz="6000" dirty="0" smtClean="0">
                <a:solidFill>
                  <a:schemeClr val="bg1"/>
                </a:solidFill>
              </a:rPr>
              <a:t>Heredity / Genetics Foldable   (Turned in on Tuesday)</a:t>
            </a:r>
          </a:p>
          <a:p>
            <a:pPr marL="457200" indent="-457200" algn="l">
              <a:buAutoNum type="arabicPeriod"/>
            </a:pPr>
            <a:r>
              <a:rPr lang="en-US" sz="6000" dirty="0" smtClean="0">
                <a:solidFill>
                  <a:schemeClr val="bg1"/>
                </a:solidFill>
              </a:rPr>
              <a:t>Harry Potter Genetics               (Turned in on Tuesday)</a:t>
            </a:r>
          </a:p>
          <a:p>
            <a:pPr marL="457200" indent="-457200" algn="l">
              <a:buAutoNum type="arabicPeriod"/>
            </a:pPr>
            <a:r>
              <a:rPr lang="en-US" sz="6000" dirty="0" smtClean="0">
                <a:solidFill>
                  <a:schemeClr val="bg1"/>
                </a:solidFill>
              </a:rPr>
              <a:t>Monster Babies Genetics (due Friday, 4-29-16)</a:t>
            </a:r>
          </a:p>
          <a:p>
            <a:pPr marL="457200" indent="-457200" algn="l">
              <a:buAutoNum type="arabicPeriod"/>
            </a:pPr>
            <a:r>
              <a:rPr lang="en-US" sz="6000" dirty="0" smtClean="0">
                <a:solidFill>
                  <a:schemeClr val="bg1"/>
                </a:solidFill>
              </a:rPr>
              <a:t>DNA Scavenger Hunt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9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6206" y="0"/>
            <a:ext cx="12858206" cy="69494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88017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bg1"/>
                </a:solidFill>
                <a:latin typeface="Algerian" panose="04020705040A02060702" pitchFamily="82" charset="0"/>
              </a:rPr>
              <a:t>DNA Scavenger Hunt</a:t>
            </a:r>
            <a:endParaRPr lang="en-US" u="sng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0" y="613954"/>
            <a:ext cx="9836331" cy="692331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Collect Handout from Playlist Station 4 Basket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2. Collect chrome book, earbuds and pen/pencil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3. Complete the Scavenger Hunt by finding the clue cards that will assist to answer questions on handout</a:t>
            </a:r>
          </a:p>
          <a:p>
            <a:pPr lvl="1"/>
            <a:r>
              <a:rPr lang="en-US" sz="3900" dirty="0" smtClean="0">
                <a:solidFill>
                  <a:schemeClr val="bg1"/>
                </a:solidFill>
              </a:rPr>
              <a:t>No more then 2 people per station/clue card at a time</a:t>
            </a:r>
          </a:p>
          <a:p>
            <a:pPr lvl="1"/>
            <a:r>
              <a:rPr lang="en-US" sz="3900" dirty="0" smtClean="0">
                <a:solidFill>
                  <a:schemeClr val="bg1"/>
                </a:solidFill>
              </a:rPr>
              <a:t>You DO NOT have to do the questions in order</a:t>
            </a:r>
            <a:endParaRPr lang="en-US" sz="3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6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6206" y="0"/>
            <a:ext cx="12858206" cy="69494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0452"/>
            <a:ext cx="10515600" cy="1045663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bg1"/>
                </a:solidFill>
                <a:latin typeface="Algerian" panose="04020705040A02060702" pitchFamily="82" charset="0"/>
              </a:rPr>
              <a:t>DOL / Exit Slip</a:t>
            </a:r>
            <a:endParaRPr lang="en-US" u="sng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5109" y="627018"/>
            <a:ext cx="10789920" cy="623098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Put name at top of paper 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Read the question and circle the correct answer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Turn into class period basket as you exit the room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984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370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April 29, 2016 Please Do Now</vt:lpstr>
      <vt:lpstr>Agenda</vt:lpstr>
      <vt:lpstr>PowerPoint Presentation</vt:lpstr>
      <vt:lpstr>DNA Helix Vocabulary  Words to know in scavenger hunt</vt:lpstr>
      <vt:lpstr>PowerPoint Presentation</vt:lpstr>
      <vt:lpstr>Playlist Stations</vt:lpstr>
      <vt:lpstr>DNA Scavenger Hunt</vt:lpstr>
      <vt:lpstr>DOL / Exit Slip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28, 2016 Please Do Now</dc:title>
  <dc:creator>Katherine Pease</dc:creator>
  <cp:lastModifiedBy>Pease, Katherine J</cp:lastModifiedBy>
  <cp:revision>12</cp:revision>
  <dcterms:created xsi:type="dcterms:W3CDTF">2016-04-28T06:20:59Z</dcterms:created>
  <dcterms:modified xsi:type="dcterms:W3CDTF">2016-04-29T13:21:33Z</dcterms:modified>
</cp:coreProperties>
</file>