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59" r:id="rId2"/>
    <p:sldId id="260" r:id="rId3"/>
    <p:sldId id="261" r:id="rId4"/>
    <p:sldId id="263" r:id="rId5"/>
    <p:sldId id="264" r:id="rId6"/>
    <p:sldId id="265" r:id="rId7"/>
  </p:sldIdLst>
  <p:sldSz cx="9144000" cy="6858000" type="screen4x3"/>
  <p:notesSz cx="6954838" cy="9309100"/>
  <p:defaultTextStyle>
    <a:defPPr>
      <a:defRPr lang="en-US"/>
    </a:defPPr>
    <a:lvl1pPr algn="l" rtl="0" eaLnBrk="0" fontAlgn="base" hangingPunct="0">
      <a:spcBef>
        <a:spcPct val="0"/>
      </a:spcBef>
      <a:spcAft>
        <a:spcPct val="0"/>
      </a:spcAft>
      <a:defRPr sz="2000" kern="1200">
        <a:solidFill>
          <a:schemeClr val="tx1"/>
        </a:solidFill>
        <a:latin typeface="Arial" panose="020B0604020202020204" pitchFamily="34" charset="0"/>
        <a:ea typeface="ヒラギノ角ゴ Pro W3" charset="-128"/>
        <a:cs typeface="+mn-cs"/>
      </a:defRPr>
    </a:lvl1pPr>
    <a:lvl2pPr marL="457200" algn="l" rtl="0" eaLnBrk="0" fontAlgn="base" hangingPunct="0">
      <a:spcBef>
        <a:spcPct val="0"/>
      </a:spcBef>
      <a:spcAft>
        <a:spcPct val="0"/>
      </a:spcAft>
      <a:defRPr sz="2000" kern="1200">
        <a:solidFill>
          <a:schemeClr val="tx1"/>
        </a:solidFill>
        <a:latin typeface="Arial" panose="020B0604020202020204" pitchFamily="34" charset="0"/>
        <a:ea typeface="ヒラギノ角ゴ Pro W3" charset="-128"/>
        <a:cs typeface="+mn-cs"/>
      </a:defRPr>
    </a:lvl2pPr>
    <a:lvl3pPr marL="914400" algn="l" rtl="0" eaLnBrk="0" fontAlgn="base" hangingPunct="0">
      <a:spcBef>
        <a:spcPct val="0"/>
      </a:spcBef>
      <a:spcAft>
        <a:spcPct val="0"/>
      </a:spcAft>
      <a:defRPr sz="2000" kern="1200">
        <a:solidFill>
          <a:schemeClr val="tx1"/>
        </a:solidFill>
        <a:latin typeface="Arial" panose="020B0604020202020204" pitchFamily="34" charset="0"/>
        <a:ea typeface="ヒラギノ角ゴ Pro W3" charset="-128"/>
        <a:cs typeface="+mn-cs"/>
      </a:defRPr>
    </a:lvl3pPr>
    <a:lvl4pPr marL="1371600" algn="l" rtl="0" eaLnBrk="0" fontAlgn="base" hangingPunct="0">
      <a:spcBef>
        <a:spcPct val="0"/>
      </a:spcBef>
      <a:spcAft>
        <a:spcPct val="0"/>
      </a:spcAft>
      <a:defRPr sz="2000" kern="1200">
        <a:solidFill>
          <a:schemeClr val="tx1"/>
        </a:solidFill>
        <a:latin typeface="Arial" panose="020B0604020202020204" pitchFamily="34" charset="0"/>
        <a:ea typeface="ヒラギノ角ゴ Pro W3" charset="-128"/>
        <a:cs typeface="+mn-cs"/>
      </a:defRPr>
    </a:lvl4pPr>
    <a:lvl5pPr marL="1828800" algn="l" rtl="0" eaLnBrk="0" fontAlgn="base" hangingPunct="0">
      <a:spcBef>
        <a:spcPct val="0"/>
      </a:spcBef>
      <a:spcAft>
        <a:spcPct val="0"/>
      </a:spcAft>
      <a:defRPr sz="2000" kern="1200">
        <a:solidFill>
          <a:schemeClr val="tx1"/>
        </a:solidFill>
        <a:latin typeface="Arial" panose="020B0604020202020204" pitchFamily="34" charset="0"/>
        <a:ea typeface="ヒラギノ角ゴ Pro W3" charset="-128"/>
        <a:cs typeface="+mn-cs"/>
      </a:defRPr>
    </a:lvl5pPr>
    <a:lvl6pPr marL="2286000" algn="l" defTabSz="914400" rtl="0" eaLnBrk="1" latinLnBrk="0" hangingPunct="1">
      <a:defRPr sz="2000" kern="1200">
        <a:solidFill>
          <a:schemeClr val="tx1"/>
        </a:solidFill>
        <a:latin typeface="Arial" panose="020B0604020202020204" pitchFamily="34" charset="0"/>
        <a:ea typeface="ヒラギノ角ゴ Pro W3" charset="-128"/>
        <a:cs typeface="+mn-cs"/>
      </a:defRPr>
    </a:lvl6pPr>
    <a:lvl7pPr marL="2743200" algn="l" defTabSz="914400" rtl="0" eaLnBrk="1" latinLnBrk="0" hangingPunct="1">
      <a:defRPr sz="2000" kern="1200">
        <a:solidFill>
          <a:schemeClr val="tx1"/>
        </a:solidFill>
        <a:latin typeface="Arial" panose="020B0604020202020204" pitchFamily="34" charset="0"/>
        <a:ea typeface="ヒラギノ角ゴ Pro W3" charset="-128"/>
        <a:cs typeface="+mn-cs"/>
      </a:defRPr>
    </a:lvl7pPr>
    <a:lvl8pPr marL="3200400" algn="l" defTabSz="914400" rtl="0" eaLnBrk="1" latinLnBrk="0" hangingPunct="1">
      <a:defRPr sz="2000" kern="1200">
        <a:solidFill>
          <a:schemeClr val="tx1"/>
        </a:solidFill>
        <a:latin typeface="Arial" panose="020B0604020202020204" pitchFamily="34" charset="0"/>
        <a:ea typeface="ヒラギノ角ゴ Pro W3" charset="-128"/>
        <a:cs typeface="+mn-cs"/>
      </a:defRPr>
    </a:lvl8pPr>
    <a:lvl9pPr marL="3657600" algn="l" defTabSz="914400" rtl="0" eaLnBrk="1" latinLnBrk="0" hangingPunct="1">
      <a:defRPr sz="2000" kern="1200">
        <a:solidFill>
          <a:schemeClr val="tx1"/>
        </a:solidFill>
        <a:latin typeface="Arial" panose="020B0604020202020204" pitchFamily="34" charset="0"/>
        <a:ea typeface="ヒラギノ角ゴ Pro W3"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81" d="100"/>
          <a:sy n="81" d="100"/>
        </p:scale>
        <p:origin x="941" y="58"/>
      </p:cViewPr>
      <p:guideLst>
        <p:guide orient="horz" pos="2160"/>
        <p:guide pos="2880"/>
      </p:guideLst>
    </p:cSldViewPr>
  </p:slideViewPr>
  <p:outlineViewPr>
    <p:cViewPr>
      <p:scale>
        <a:sx n="33" d="100"/>
        <a:sy n="33" d="100"/>
      </p:scale>
      <p:origin x="0" y="0"/>
    </p:cViewPr>
    <p:sldLst>
      <p:sld r:id="rId1" collapse="1"/>
    </p:sldLst>
  </p:outlin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1"/>
            <a:ext cx="3013140" cy="465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52" tIns="45176" rIns="90352" bIns="45176" numCol="1" anchor="t" anchorCtr="0" compatLnSpc="1">
            <a:prstTxWarp prst="textNoShape">
              <a:avLst/>
            </a:prstTxWarp>
          </a:bodyPr>
          <a:lstStyle>
            <a:lvl1pPr>
              <a:defRPr sz="1200"/>
            </a:lvl1pPr>
          </a:lstStyle>
          <a:p>
            <a:endParaRPr lang="en-US" altLang="en-US"/>
          </a:p>
        </p:txBody>
      </p:sp>
      <p:sp>
        <p:nvSpPr>
          <p:cNvPr id="24579" name="Rectangle 3"/>
          <p:cNvSpPr>
            <a:spLocks noGrp="1" noChangeArrowheads="1"/>
          </p:cNvSpPr>
          <p:nvPr>
            <p:ph type="dt" sz="quarter" idx="1"/>
          </p:nvPr>
        </p:nvSpPr>
        <p:spPr bwMode="auto">
          <a:xfrm>
            <a:off x="3940141" y="1"/>
            <a:ext cx="3013140" cy="465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52" tIns="45176" rIns="90352" bIns="45176" numCol="1" anchor="t" anchorCtr="0" compatLnSpc="1">
            <a:prstTxWarp prst="textNoShape">
              <a:avLst/>
            </a:prstTxWarp>
          </a:bodyPr>
          <a:lstStyle>
            <a:lvl1pPr algn="r">
              <a:defRPr sz="1200"/>
            </a:lvl1pPr>
          </a:lstStyle>
          <a:p>
            <a:fld id="{C4771C17-3AD2-4B2F-8040-19C74558E2E1}" type="datetime1">
              <a:rPr lang="en-US" altLang="en-US"/>
              <a:pPr/>
              <a:t>4/1/2016</a:t>
            </a:fld>
            <a:endParaRPr lang="en-US" altLang="en-US"/>
          </a:p>
        </p:txBody>
      </p:sp>
      <p:sp>
        <p:nvSpPr>
          <p:cNvPr id="24580" name="Rectangle 4"/>
          <p:cNvSpPr>
            <a:spLocks noGrp="1" noChangeArrowheads="1"/>
          </p:cNvSpPr>
          <p:nvPr>
            <p:ph type="ftr" sz="quarter" idx="2"/>
          </p:nvPr>
        </p:nvSpPr>
        <p:spPr bwMode="auto">
          <a:xfrm>
            <a:off x="0" y="8842384"/>
            <a:ext cx="3013140" cy="465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52" tIns="45176" rIns="90352" bIns="45176" numCol="1" anchor="b" anchorCtr="0" compatLnSpc="1">
            <a:prstTxWarp prst="textNoShape">
              <a:avLst/>
            </a:prstTxWarp>
          </a:bodyPr>
          <a:lstStyle>
            <a:lvl1pPr>
              <a:defRPr sz="1200"/>
            </a:lvl1pPr>
          </a:lstStyle>
          <a:p>
            <a:endParaRPr lang="en-US" altLang="en-US"/>
          </a:p>
        </p:txBody>
      </p:sp>
      <p:sp>
        <p:nvSpPr>
          <p:cNvPr id="24581" name="Rectangle 5"/>
          <p:cNvSpPr>
            <a:spLocks noGrp="1" noChangeArrowheads="1"/>
          </p:cNvSpPr>
          <p:nvPr>
            <p:ph type="sldNum" sz="quarter" idx="3"/>
          </p:nvPr>
        </p:nvSpPr>
        <p:spPr bwMode="auto">
          <a:xfrm>
            <a:off x="3940141" y="8842384"/>
            <a:ext cx="3013140" cy="465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52" tIns="45176" rIns="90352" bIns="45176" numCol="1" anchor="b" anchorCtr="0" compatLnSpc="1">
            <a:prstTxWarp prst="textNoShape">
              <a:avLst/>
            </a:prstTxWarp>
          </a:bodyPr>
          <a:lstStyle>
            <a:lvl1pPr algn="r">
              <a:defRPr sz="1200"/>
            </a:lvl1pPr>
          </a:lstStyle>
          <a:p>
            <a:fld id="{590369E4-F257-4300-963E-40F2196FAC2B}" type="slidenum">
              <a:rPr lang="en-US" altLang="en-US"/>
              <a:pPr/>
              <a:t>‹#›</a:t>
            </a:fld>
            <a:endParaRPr lang="en-US" altLang="en-US"/>
          </a:p>
        </p:txBody>
      </p:sp>
    </p:spTree>
    <p:extLst>
      <p:ext uri="{BB962C8B-B14F-4D97-AF65-F5344CB8AC3E}">
        <p14:creationId xmlns:p14="http://schemas.microsoft.com/office/powerpoint/2010/main" val="38996835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1"/>
            <a:ext cx="3013140" cy="465140"/>
          </a:xfrm>
          <a:prstGeom prst="rect">
            <a:avLst/>
          </a:prstGeom>
          <a:noFill/>
          <a:ln w="9525">
            <a:noFill/>
            <a:miter lim="800000"/>
            <a:headEnd/>
            <a:tailEnd/>
          </a:ln>
        </p:spPr>
        <p:txBody>
          <a:bodyPr vert="horz" wrap="square" lIns="92927" tIns="46463" rIns="92927" bIns="46463" numCol="1" anchor="t" anchorCtr="0" compatLnSpc="1">
            <a:prstTxWarp prst="textNoShape">
              <a:avLst/>
            </a:prstTxWarp>
          </a:bodyPr>
          <a:lstStyle>
            <a:lvl1pPr defTabSz="928616">
              <a:defRPr sz="1200"/>
            </a:lvl1pPr>
          </a:lstStyle>
          <a:p>
            <a:endParaRPr lang="en-US" altLang="en-US"/>
          </a:p>
        </p:txBody>
      </p:sp>
      <p:sp>
        <p:nvSpPr>
          <p:cNvPr id="6147" name="Rectangle 3"/>
          <p:cNvSpPr>
            <a:spLocks noGrp="1" noChangeArrowheads="1"/>
          </p:cNvSpPr>
          <p:nvPr>
            <p:ph type="dt" idx="1"/>
          </p:nvPr>
        </p:nvSpPr>
        <p:spPr bwMode="auto">
          <a:xfrm>
            <a:off x="3941699" y="1"/>
            <a:ext cx="3013140" cy="465140"/>
          </a:xfrm>
          <a:prstGeom prst="rect">
            <a:avLst/>
          </a:prstGeom>
          <a:noFill/>
          <a:ln w="9525">
            <a:noFill/>
            <a:miter lim="800000"/>
            <a:headEnd/>
            <a:tailEnd/>
          </a:ln>
        </p:spPr>
        <p:txBody>
          <a:bodyPr vert="horz" wrap="square" lIns="92927" tIns="46463" rIns="92927" bIns="46463" numCol="1" anchor="t" anchorCtr="0" compatLnSpc="1">
            <a:prstTxWarp prst="textNoShape">
              <a:avLst/>
            </a:prstTxWarp>
          </a:bodyPr>
          <a:lstStyle>
            <a:lvl1pPr algn="r" defTabSz="928616">
              <a:defRPr sz="1200"/>
            </a:lvl1pPr>
          </a:lstStyle>
          <a:p>
            <a:endParaRPr lang="en-US" altLang="en-US"/>
          </a:p>
        </p:txBody>
      </p:sp>
      <p:sp>
        <p:nvSpPr>
          <p:cNvPr id="13316" name="Rectangle 4"/>
          <p:cNvSpPr>
            <a:spLocks noChangeArrowheads="1" noTextEdit="1"/>
          </p:cNvSpPr>
          <p:nvPr>
            <p:ph type="sldImg" idx="2"/>
          </p:nvPr>
        </p:nvSpPr>
        <p:spPr bwMode="auto">
          <a:xfrm>
            <a:off x="1150938" y="698500"/>
            <a:ext cx="4652962"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27001" y="4421192"/>
            <a:ext cx="5100838" cy="4189411"/>
          </a:xfrm>
          <a:prstGeom prst="rect">
            <a:avLst/>
          </a:prstGeom>
          <a:noFill/>
          <a:ln w="9525">
            <a:noFill/>
            <a:miter lim="800000"/>
            <a:headEnd/>
            <a:tailEnd/>
          </a:ln>
        </p:spPr>
        <p:txBody>
          <a:bodyPr vert="horz" wrap="square" lIns="92927" tIns="46463" rIns="92927" bIns="46463"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0" name="Rectangle 6"/>
          <p:cNvSpPr>
            <a:spLocks noGrp="1" noChangeArrowheads="1"/>
          </p:cNvSpPr>
          <p:nvPr>
            <p:ph type="ftr" sz="quarter" idx="4"/>
          </p:nvPr>
        </p:nvSpPr>
        <p:spPr bwMode="auto">
          <a:xfrm>
            <a:off x="0" y="8843961"/>
            <a:ext cx="3013140" cy="465139"/>
          </a:xfrm>
          <a:prstGeom prst="rect">
            <a:avLst/>
          </a:prstGeom>
          <a:noFill/>
          <a:ln w="9525">
            <a:noFill/>
            <a:miter lim="800000"/>
            <a:headEnd/>
            <a:tailEnd/>
          </a:ln>
        </p:spPr>
        <p:txBody>
          <a:bodyPr vert="horz" wrap="square" lIns="92927" tIns="46463" rIns="92927" bIns="46463" numCol="1" anchor="b" anchorCtr="0" compatLnSpc="1">
            <a:prstTxWarp prst="textNoShape">
              <a:avLst/>
            </a:prstTxWarp>
          </a:bodyPr>
          <a:lstStyle>
            <a:lvl1pPr defTabSz="928616">
              <a:defRPr sz="1200"/>
            </a:lvl1pPr>
          </a:lstStyle>
          <a:p>
            <a:endParaRPr lang="en-US" altLang="en-US"/>
          </a:p>
        </p:txBody>
      </p:sp>
      <p:sp>
        <p:nvSpPr>
          <p:cNvPr id="6151" name="Rectangle 7"/>
          <p:cNvSpPr>
            <a:spLocks noGrp="1" noChangeArrowheads="1"/>
          </p:cNvSpPr>
          <p:nvPr>
            <p:ph type="sldNum" sz="quarter" idx="5"/>
          </p:nvPr>
        </p:nvSpPr>
        <p:spPr bwMode="auto">
          <a:xfrm>
            <a:off x="3941699" y="8843961"/>
            <a:ext cx="3013140" cy="465139"/>
          </a:xfrm>
          <a:prstGeom prst="rect">
            <a:avLst/>
          </a:prstGeom>
          <a:noFill/>
          <a:ln w="9525">
            <a:noFill/>
            <a:miter lim="800000"/>
            <a:headEnd/>
            <a:tailEnd/>
          </a:ln>
        </p:spPr>
        <p:txBody>
          <a:bodyPr vert="horz" wrap="square" lIns="92927" tIns="46463" rIns="92927" bIns="46463" numCol="1" anchor="b" anchorCtr="0" compatLnSpc="1">
            <a:prstTxWarp prst="textNoShape">
              <a:avLst/>
            </a:prstTxWarp>
          </a:bodyPr>
          <a:lstStyle>
            <a:lvl1pPr algn="r" defTabSz="928616">
              <a:defRPr sz="1200"/>
            </a:lvl1pPr>
          </a:lstStyle>
          <a:p>
            <a:fld id="{9B2EE939-4825-4559-A540-E6D2BEC3FD6D}" type="slidenum">
              <a:rPr lang="en-US" altLang="en-US"/>
              <a:pPr/>
              <a:t>‹#›</a:t>
            </a:fld>
            <a:endParaRPr lang="en-US" altLang="en-US"/>
          </a:p>
        </p:txBody>
      </p:sp>
    </p:spTree>
    <p:extLst>
      <p:ext uri="{BB962C8B-B14F-4D97-AF65-F5344CB8AC3E}">
        <p14:creationId xmlns:p14="http://schemas.microsoft.com/office/powerpoint/2010/main" val="9145215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1" charset="0"/>
        <a:ea typeface="ヒラギノ角ゴ Pro W3" pitchFamily="-111" charset="-128"/>
        <a:cs typeface="ヒラギノ角ゴ Pro W3" pitchFamily="-111" charset="-128"/>
      </a:defRPr>
    </a:lvl1pPr>
    <a:lvl2pPr marL="457200" algn="l" rtl="0" eaLnBrk="0" fontAlgn="base" hangingPunct="0">
      <a:spcBef>
        <a:spcPct val="30000"/>
      </a:spcBef>
      <a:spcAft>
        <a:spcPct val="0"/>
      </a:spcAft>
      <a:defRPr sz="1200" kern="1200">
        <a:solidFill>
          <a:schemeClr val="tx1"/>
        </a:solidFill>
        <a:latin typeface="Arial" pitchFamily="-111" charset="0"/>
        <a:ea typeface="ヒラギノ角ゴ Pro W3" pitchFamily="-111" charset="-128"/>
        <a:cs typeface="ヒラギノ角ゴ Pro W3" pitchFamily="-111" charset="-128"/>
      </a:defRPr>
    </a:lvl2pPr>
    <a:lvl3pPr marL="914400" algn="l" rtl="0" eaLnBrk="0" fontAlgn="base" hangingPunct="0">
      <a:spcBef>
        <a:spcPct val="30000"/>
      </a:spcBef>
      <a:spcAft>
        <a:spcPct val="0"/>
      </a:spcAft>
      <a:defRPr sz="1200" kern="1200">
        <a:solidFill>
          <a:schemeClr val="tx1"/>
        </a:solidFill>
        <a:latin typeface="Arial" pitchFamily="-111" charset="0"/>
        <a:ea typeface="ヒラギノ角ゴ Pro W3" pitchFamily="-111" charset="-128"/>
        <a:cs typeface="ヒラギノ角ゴ Pro W3" pitchFamily="-111" charset="-128"/>
      </a:defRPr>
    </a:lvl3pPr>
    <a:lvl4pPr marL="1371600" algn="l" rtl="0" eaLnBrk="0" fontAlgn="base" hangingPunct="0">
      <a:spcBef>
        <a:spcPct val="30000"/>
      </a:spcBef>
      <a:spcAft>
        <a:spcPct val="0"/>
      </a:spcAft>
      <a:defRPr sz="1200" kern="1200">
        <a:solidFill>
          <a:schemeClr val="tx1"/>
        </a:solidFill>
        <a:latin typeface="Arial" pitchFamily="-111" charset="0"/>
        <a:ea typeface="ヒラギノ角ゴ Pro W3" pitchFamily="-111" charset="-128"/>
        <a:cs typeface="ヒラギノ角ゴ Pro W3" pitchFamily="-111" charset="-128"/>
      </a:defRPr>
    </a:lvl4pPr>
    <a:lvl5pPr marL="1828800" algn="l" rtl="0" eaLnBrk="0" fontAlgn="base" hangingPunct="0">
      <a:spcBef>
        <a:spcPct val="30000"/>
      </a:spcBef>
      <a:spcAft>
        <a:spcPct val="0"/>
      </a:spcAft>
      <a:defRPr sz="1200" kern="1200">
        <a:solidFill>
          <a:schemeClr val="tx1"/>
        </a:solidFill>
        <a:latin typeface="Arial" pitchFamily="-111" charset="0"/>
        <a:ea typeface="ヒラギノ角ゴ Pro W3" pitchFamily="-111" charset="-128"/>
        <a:cs typeface="ヒラギノ角ゴ Pro W3" pitchFamily="-111"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noTextEdit="1"/>
          </p:cNvSpPr>
          <p:nvPr>
            <p:ph type="sldImg"/>
          </p:nvPr>
        </p:nvSpPr>
        <p:spPr>
          <a:ln/>
        </p:spPr>
      </p:sp>
      <p:sp>
        <p:nvSpPr>
          <p:cNvPr id="25603" name="Rectangle 3"/>
          <p:cNvSpPr>
            <a:spLocks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ヒラギノ角ゴ Pro W3" charset="-128"/>
            </a:endParaRPr>
          </a:p>
        </p:txBody>
      </p:sp>
    </p:spTree>
    <p:extLst>
      <p:ext uri="{BB962C8B-B14F-4D97-AF65-F5344CB8AC3E}">
        <p14:creationId xmlns:p14="http://schemas.microsoft.com/office/powerpoint/2010/main" val="1018623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noTextEdit="1"/>
          </p:cNvSpPr>
          <p:nvPr>
            <p:ph type="sldImg"/>
          </p:nvPr>
        </p:nvSpPr>
        <p:spPr>
          <a:ln/>
        </p:spPr>
      </p:sp>
      <p:sp>
        <p:nvSpPr>
          <p:cNvPr id="26627" name="Rectangle 3"/>
          <p:cNvSpPr>
            <a:spLocks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ヒラギノ角ゴ Pro W3" charset="-128"/>
            </a:endParaRPr>
          </a:p>
        </p:txBody>
      </p:sp>
    </p:spTree>
    <p:extLst>
      <p:ext uri="{BB962C8B-B14F-4D97-AF65-F5344CB8AC3E}">
        <p14:creationId xmlns:p14="http://schemas.microsoft.com/office/powerpoint/2010/main" val="771441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ヒラギノ角ゴ Pro W3"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16">
              <a:defRPr sz="2000">
                <a:solidFill>
                  <a:schemeClr val="tx1"/>
                </a:solidFill>
                <a:latin typeface="Arial" panose="020B0604020202020204" pitchFamily="34" charset="0"/>
                <a:ea typeface="ヒラギノ角ゴ Pro W3" charset="-128"/>
              </a:defRPr>
            </a:lvl1pPr>
            <a:lvl2pPr marL="37480337" indent="-37028578" defTabSz="928616">
              <a:defRPr sz="2000">
                <a:solidFill>
                  <a:schemeClr val="tx1"/>
                </a:solidFill>
                <a:latin typeface="Arial" panose="020B0604020202020204" pitchFamily="34" charset="0"/>
                <a:ea typeface="ヒラギノ角ゴ Pro W3" charset="-128"/>
              </a:defRPr>
            </a:lvl2pPr>
            <a:lvl3pPr>
              <a:defRPr sz="2000">
                <a:solidFill>
                  <a:schemeClr val="tx1"/>
                </a:solidFill>
                <a:latin typeface="Arial" panose="020B0604020202020204" pitchFamily="34" charset="0"/>
                <a:ea typeface="ヒラギノ角ゴ Pro W3" charset="-128"/>
              </a:defRPr>
            </a:lvl3pPr>
            <a:lvl4pPr>
              <a:defRPr sz="2000">
                <a:solidFill>
                  <a:schemeClr val="tx1"/>
                </a:solidFill>
                <a:latin typeface="Arial" panose="020B0604020202020204" pitchFamily="34" charset="0"/>
                <a:ea typeface="ヒラギノ角ゴ Pro W3" charset="-128"/>
              </a:defRPr>
            </a:lvl4pPr>
            <a:lvl5pPr>
              <a:defRPr sz="2000">
                <a:solidFill>
                  <a:schemeClr val="tx1"/>
                </a:solidFill>
                <a:latin typeface="Arial" panose="020B0604020202020204" pitchFamily="34" charset="0"/>
                <a:ea typeface="ヒラギノ角ゴ Pro W3" charset="-128"/>
              </a:defRPr>
            </a:lvl5pPr>
            <a:lvl6pPr marL="451759"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903519"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1355278"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1807037"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fld id="{31FDE94A-9F96-43B6-83DA-0B7A79272EFE}" type="slidenum">
              <a:rPr lang="en-US" altLang="en-US" sz="1200"/>
              <a:pPr/>
              <a:t>3</a:t>
            </a:fld>
            <a:endParaRPr lang="en-US" altLang="en-US" sz="1200"/>
          </a:p>
        </p:txBody>
      </p:sp>
    </p:spTree>
    <p:extLst>
      <p:ext uri="{BB962C8B-B14F-4D97-AF65-F5344CB8AC3E}">
        <p14:creationId xmlns:p14="http://schemas.microsoft.com/office/powerpoint/2010/main" val="3633600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ヒラギノ角ゴ Pro W3" charset="-128"/>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16">
              <a:defRPr sz="2000">
                <a:solidFill>
                  <a:schemeClr val="tx1"/>
                </a:solidFill>
                <a:latin typeface="Arial" panose="020B0604020202020204" pitchFamily="34" charset="0"/>
                <a:ea typeface="ヒラギノ角ゴ Pro W3" charset="-128"/>
              </a:defRPr>
            </a:lvl1pPr>
            <a:lvl2pPr marL="37480337" indent="-37028578" defTabSz="928616">
              <a:defRPr sz="2000">
                <a:solidFill>
                  <a:schemeClr val="tx1"/>
                </a:solidFill>
                <a:latin typeface="Arial" panose="020B0604020202020204" pitchFamily="34" charset="0"/>
                <a:ea typeface="ヒラギノ角ゴ Pro W3" charset="-128"/>
              </a:defRPr>
            </a:lvl2pPr>
            <a:lvl3pPr>
              <a:defRPr sz="2000">
                <a:solidFill>
                  <a:schemeClr val="tx1"/>
                </a:solidFill>
                <a:latin typeface="Arial" panose="020B0604020202020204" pitchFamily="34" charset="0"/>
                <a:ea typeface="ヒラギノ角ゴ Pro W3" charset="-128"/>
              </a:defRPr>
            </a:lvl3pPr>
            <a:lvl4pPr>
              <a:defRPr sz="2000">
                <a:solidFill>
                  <a:schemeClr val="tx1"/>
                </a:solidFill>
                <a:latin typeface="Arial" panose="020B0604020202020204" pitchFamily="34" charset="0"/>
                <a:ea typeface="ヒラギノ角ゴ Pro W3" charset="-128"/>
              </a:defRPr>
            </a:lvl4pPr>
            <a:lvl5pPr>
              <a:defRPr sz="2000">
                <a:solidFill>
                  <a:schemeClr val="tx1"/>
                </a:solidFill>
                <a:latin typeface="Arial" panose="020B0604020202020204" pitchFamily="34" charset="0"/>
                <a:ea typeface="ヒラギノ角ゴ Pro W3" charset="-128"/>
              </a:defRPr>
            </a:lvl5pPr>
            <a:lvl6pPr marL="451759"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903519"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1355278"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1807037"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fld id="{54EB8059-8997-4227-BA48-56E93E8A3B72}" type="slidenum">
              <a:rPr lang="en-US" altLang="en-US" sz="1200"/>
              <a:pPr/>
              <a:t>4</a:t>
            </a:fld>
            <a:endParaRPr lang="en-US" altLang="en-US" sz="1200"/>
          </a:p>
        </p:txBody>
      </p:sp>
    </p:spTree>
    <p:extLst>
      <p:ext uri="{BB962C8B-B14F-4D97-AF65-F5344CB8AC3E}">
        <p14:creationId xmlns:p14="http://schemas.microsoft.com/office/powerpoint/2010/main" val="3600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ヒラギノ角ゴ Pro W3" charset="-128"/>
            </a:endParaRPr>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16">
              <a:defRPr sz="2000">
                <a:solidFill>
                  <a:schemeClr val="tx1"/>
                </a:solidFill>
                <a:latin typeface="Arial" panose="020B0604020202020204" pitchFamily="34" charset="0"/>
                <a:ea typeface="ヒラギノ角ゴ Pro W3" charset="-128"/>
              </a:defRPr>
            </a:lvl1pPr>
            <a:lvl2pPr marL="37480337" indent="-37028578" defTabSz="928616">
              <a:defRPr sz="2000">
                <a:solidFill>
                  <a:schemeClr val="tx1"/>
                </a:solidFill>
                <a:latin typeface="Arial" panose="020B0604020202020204" pitchFamily="34" charset="0"/>
                <a:ea typeface="ヒラギノ角ゴ Pro W3" charset="-128"/>
              </a:defRPr>
            </a:lvl2pPr>
            <a:lvl3pPr>
              <a:defRPr sz="2000">
                <a:solidFill>
                  <a:schemeClr val="tx1"/>
                </a:solidFill>
                <a:latin typeface="Arial" panose="020B0604020202020204" pitchFamily="34" charset="0"/>
                <a:ea typeface="ヒラギノ角ゴ Pro W3" charset="-128"/>
              </a:defRPr>
            </a:lvl3pPr>
            <a:lvl4pPr>
              <a:defRPr sz="2000">
                <a:solidFill>
                  <a:schemeClr val="tx1"/>
                </a:solidFill>
                <a:latin typeface="Arial" panose="020B0604020202020204" pitchFamily="34" charset="0"/>
                <a:ea typeface="ヒラギノ角ゴ Pro W3" charset="-128"/>
              </a:defRPr>
            </a:lvl4pPr>
            <a:lvl5pPr>
              <a:defRPr sz="2000">
                <a:solidFill>
                  <a:schemeClr val="tx1"/>
                </a:solidFill>
                <a:latin typeface="Arial" panose="020B0604020202020204" pitchFamily="34" charset="0"/>
                <a:ea typeface="ヒラギノ角ゴ Pro W3" charset="-128"/>
              </a:defRPr>
            </a:lvl5pPr>
            <a:lvl6pPr marL="451759"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903519"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1355278"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1807037"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fld id="{0F0CBEDD-BB57-4432-B585-659ADD851BD3}" type="slidenum">
              <a:rPr lang="en-US" altLang="en-US" sz="1200"/>
              <a:pPr/>
              <a:t>5</a:t>
            </a:fld>
            <a:endParaRPr lang="en-US" altLang="en-US" sz="1200"/>
          </a:p>
        </p:txBody>
      </p:sp>
    </p:spTree>
    <p:extLst>
      <p:ext uri="{BB962C8B-B14F-4D97-AF65-F5344CB8AC3E}">
        <p14:creationId xmlns:p14="http://schemas.microsoft.com/office/powerpoint/2010/main" val="224359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ヒラギノ角ゴ Pro W3" charset="-128"/>
            </a:endParaRPr>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16">
              <a:defRPr sz="2000">
                <a:solidFill>
                  <a:schemeClr val="tx1"/>
                </a:solidFill>
                <a:latin typeface="Arial" panose="020B0604020202020204" pitchFamily="34" charset="0"/>
                <a:ea typeface="ヒラギノ角ゴ Pro W3" charset="-128"/>
              </a:defRPr>
            </a:lvl1pPr>
            <a:lvl2pPr marL="37480337" indent="-37028578" defTabSz="928616">
              <a:defRPr sz="2000">
                <a:solidFill>
                  <a:schemeClr val="tx1"/>
                </a:solidFill>
                <a:latin typeface="Arial" panose="020B0604020202020204" pitchFamily="34" charset="0"/>
                <a:ea typeface="ヒラギノ角ゴ Pro W3" charset="-128"/>
              </a:defRPr>
            </a:lvl2pPr>
            <a:lvl3pPr>
              <a:defRPr sz="2000">
                <a:solidFill>
                  <a:schemeClr val="tx1"/>
                </a:solidFill>
                <a:latin typeface="Arial" panose="020B0604020202020204" pitchFamily="34" charset="0"/>
                <a:ea typeface="ヒラギノ角ゴ Pro W3" charset="-128"/>
              </a:defRPr>
            </a:lvl3pPr>
            <a:lvl4pPr>
              <a:defRPr sz="2000">
                <a:solidFill>
                  <a:schemeClr val="tx1"/>
                </a:solidFill>
                <a:latin typeface="Arial" panose="020B0604020202020204" pitchFamily="34" charset="0"/>
                <a:ea typeface="ヒラギノ角ゴ Pro W3" charset="-128"/>
              </a:defRPr>
            </a:lvl4pPr>
            <a:lvl5pPr>
              <a:defRPr sz="2000">
                <a:solidFill>
                  <a:schemeClr val="tx1"/>
                </a:solidFill>
                <a:latin typeface="Arial" panose="020B0604020202020204" pitchFamily="34" charset="0"/>
                <a:ea typeface="ヒラギノ角ゴ Pro W3" charset="-128"/>
              </a:defRPr>
            </a:lvl5pPr>
            <a:lvl6pPr marL="451759"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903519"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1355278"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1807037"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fld id="{03513578-7742-4DB6-B4BA-7BF31BBB5F02}" type="slidenum">
              <a:rPr lang="en-US" altLang="en-US" sz="1200"/>
              <a:pPr/>
              <a:t>6</a:t>
            </a:fld>
            <a:endParaRPr lang="en-US" altLang="en-US" sz="1200"/>
          </a:p>
        </p:txBody>
      </p:sp>
    </p:spTree>
    <p:extLst>
      <p:ext uri="{BB962C8B-B14F-4D97-AF65-F5344CB8AC3E}">
        <p14:creationId xmlns:p14="http://schemas.microsoft.com/office/powerpoint/2010/main" val="480498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49089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6961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187450"/>
            <a:ext cx="1943100" cy="39941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187450"/>
            <a:ext cx="5676900" cy="39941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2124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6268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782002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8800"/>
            <a:ext cx="38100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38100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98440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67753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55253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2005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40179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38647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descr="OLE_SCI_X001_PPT_Bann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7175" cy="169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7699" name="Rectangle 3"/>
          <p:cNvSpPr>
            <a:spLocks noGrp="1" noChangeArrowheads="1"/>
          </p:cNvSpPr>
          <p:nvPr>
            <p:ph type="title"/>
          </p:nvPr>
        </p:nvSpPr>
        <p:spPr bwMode="auto">
          <a:xfrm>
            <a:off x="685800" y="1187450"/>
            <a:ext cx="7772400" cy="64135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685800" y="1828800"/>
            <a:ext cx="77724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29" name="Picture 5" descr="PE_Anc_CopyrightLine_GS"/>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915400" y="1828800"/>
            <a:ext cx="93663" cy="327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7702" name="Rectangle 6"/>
          <p:cNvSpPr>
            <a:spLocks noChangeArrowheads="1"/>
          </p:cNvSpPr>
          <p:nvPr/>
        </p:nvSpPr>
        <p:spPr bwMode="auto">
          <a:xfrm>
            <a:off x="0" y="6781800"/>
            <a:ext cx="9144000" cy="76200"/>
          </a:xfrm>
          <a:prstGeom prst="rect">
            <a:avLst/>
          </a:prstGeom>
          <a:solidFill>
            <a:srgbClr val="CD3333"/>
          </a:solidFill>
          <a:ln w="9525">
            <a:noFill/>
            <a:miter lim="800000"/>
            <a:headEnd/>
            <a:tailEnd/>
          </a:ln>
          <a:effectLst/>
        </p:spPr>
        <p:txBody>
          <a:bodyPr wrap="none" anchor="ctr"/>
          <a:lstStyle>
            <a:lvl1pPr>
              <a:defRPr sz="2000">
                <a:solidFill>
                  <a:schemeClr val="tx1"/>
                </a:solidFill>
                <a:latin typeface="Arial" panose="020B0604020202020204" pitchFamily="34" charset="0"/>
                <a:ea typeface="ヒラギノ角ゴ Pro W3" charset="-128"/>
              </a:defRPr>
            </a:lvl1pPr>
            <a:lvl2pPr marL="37931725" indent="-37474525">
              <a:defRPr sz="2000">
                <a:solidFill>
                  <a:schemeClr val="tx1"/>
                </a:solidFill>
                <a:latin typeface="Arial" panose="020B0604020202020204" pitchFamily="34" charset="0"/>
                <a:ea typeface="ヒラギノ角ゴ Pro W3" charset="-128"/>
              </a:defRPr>
            </a:lvl2pPr>
            <a:lvl3pPr>
              <a:defRPr sz="2000">
                <a:solidFill>
                  <a:schemeClr val="tx1"/>
                </a:solidFill>
                <a:latin typeface="Arial" panose="020B0604020202020204" pitchFamily="34" charset="0"/>
                <a:ea typeface="ヒラギノ角ゴ Pro W3" charset="-128"/>
              </a:defRPr>
            </a:lvl3pPr>
            <a:lvl4pPr>
              <a:defRPr sz="2000">
                <a:solidFill>
                  <a:schemeClr val="tx1"/>
                </a:solidFill>
                <a:latin typeface="Arial" panose="020B0604020202020204" pitchFamily="34" charset="0"/>
                <a:ea typeface="ヒラギノ角ゴ Pro W3" charset="-128"/>
              </a:defRPr>
            </a:lvl4pPr>
            <a:lvl5pPr>
              <a:defRPr sz="20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endParaRPr lang="en-US" altLang="en-US" sz="1200" b="1" i="1">
              <a:ea typeface="ＭＳ Ｐゴシック" panose="020B0600070205080204" pitchFamily="34" charset="-128"/>
            </a:endParaRPr>
          </a:p>
        </p:txBody>
      </p:sp>
      <p:pic>
        <p:nvPicPr>
          <p:cNvPr id="1031" name="Picture 9" descr="PE_Anc_CopyrightLine_GS"/>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915400" y="1828800"/>
            <a:ext cx="93663" cy="327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7706" name="Rectangle 10"/>
          <p:cNvSpPr>
            <a:spLocks noChangeArrowheads="1"/>
          </p:cNvSpPr>
          <p:nvPr/>
        </p:nvSpPr>
        <p:spPr bwMode="auto">
          <a:xfrm>
            <a:off x="0" y="6781800"/>
            <a:ext cx="9144000" cy="76200"/>
          </a:xfrm>
          <a:prstGeom prst="rect">
            <a:avLst/>
          </a:prstGeom>
          <a:solidFill>
            <a:srgbClr val="CD3333"/>
          </a:solidFill>
          <a:ln w="9525">
            <a:noFill/>
            <a:miter lim="800000"/>
            <a:headEnd/>
            <a:tailEnd/>
          </a:ln>
          <a:effectLst/>
        </p:spPr>
        <p:txBody>
          <a:bodyPr wrap="none" anchor="ctr"/>
          <a:lstStyle>
            <a:lvl1pPr>
              <a:defRPr sz="2000">
                <a:solidFill>
                  <a:schemeClr val="tx1"/>
                </a:solidFill>
                <a:latin typeface="Arial" panose="020B0604020202020204" pitchFamily="34" charset="0"/>
                <a:ea typeface="ヒラギノ角ゴ Pro W3" charset="-128"/>
              </a:defRPr>
            </a:lvl1pPr>
            <a:lvl2pPr marL="37931725" indent="-37474525">
              <a:defRPr sz="2000">
                <a:solidFill>
                  <a:schemeClr val="tx1"/>
                </a:solidFill>
                <a:latin typeface="Arial" panose="020B0604020202020204" pitchFamily="34" charset="0"/>
                <a:ea typeface="ヒラギノ角ゴ Pro W3" charset="-128"/>
              </a:defRPr>
            </a:lvl2pPr>
            <a:lvl3pPr>
              <a:defRPr sz="2000">
                <a:solidFill>
                  <a:schemeClr val="tx1"/>
                </a:solidFill>
                <a:latin typeface="Arial" panose="020B0604020202020204" pitchFamily="34" charset="0"/>
                <a:ea typeface="ヒラギノ角ゴ Pro W3" charset="-128"/>
              </a:defRPr>
            </a:lvl3pPr>
            <a:lvl4pPr>
              <a:defRPr sz="2000">
                <a:solidFill>
                  <a:schemeClr val="tx1"/>
                </a:solidFill>
                <a:latin typeface="Arial" panose="020B0604020202020204" pitchFamily="34" charset="0"/>
                <a:ea typeface="ヒラギノ角ゴ Pro W3" charset="-128"/>
              </a:defRPr>
            </a:lvl4pPr>
            <a:lvl5pPr>
              <a:defRPr sz="20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endParaRPr lang="en-US" altLang="en-US" sz="1200" b="1" i="1">
              <a:ea typeface="ＭＳ Ｐゴシック" panose="020B0600070205080204" pitchFamily="34" charset="-128"/>
            </a:endParaRPr>
          </a:p>
        </p:txBody>
      </p:sp>
      <p:sp>
        <p:nvSpPr>
          <p:cNvPr id="157707" name="Rectangle 11"/>
          <p:cNvSpPr>
            <a:spLocks noChangeArrowheads="1"/>
          </p:cNvSpPr>
          <p:nvPr/>
        </p:nvSpPr>
        <p:spPr bwMode="auto">
          <a:xfrm>
            <a:off x="1371600" y="76200"/>
            <a:ext cx="7772400" cy="257175"/>
          </a:xfrm>
          <a:prstGeom prst="rect">
            <a:avLst/>
          </a:prstGeom>
          <a:noFill/>
          <a:ln w="9525">
            <a:noFill/>
            <a:miter lim="800000"/>
            <a:headEnd/>
            <a:tailEnd/>
          </a:ln>
        </p:spPr>
        <p:txBody>
          <a:bodyPr>
            <a:spAutoFit/>
          </a:bodyPr>
          <a:lstStyle>
            <a:lvl1pPr>
              <a:defRPr sz="2000">
                <a:solidFill>
                  <a:schemeClr val="tx1"/>
                </a:solidFill>
                <a:latin typeface="Arial" panose="020B0604020202020204" pitchFamily="34" charset="0"/>
                <a:ea typeface="ヒラギノ角ゴ Pro W3" charset="-128"/>
              </a:defRPr>
            </a:lvl1pPr>
            <a:lvl2pPr marL="37931725" indent="-37474525">
              <a:defRPr sz="2000">
                <a:solidFill>
                  <a:schemeClr val="tx1"/>
                </a:solidFill>
                <a:latin typeface="Arial" panose="020B0604020202020204" pitchFamily="34" charset="0"/>
                <a:ea typeface="ヒラギノ角ゴ Pro W3" charset="-128"/>
              </a:defRPr>
            </a:lvl2pPr>
            <a:lvl3pPr>
              <a:defRPr sz="2000">
                <a:solidFill>
                  <a:schemeClr val="tx1"/>
                </a:solidFill>
                <a:latin typeface="Arial" panose="020B0604020202020204" pitchFamily="34" charset="0"/>
                <a:ea typeface="ヒラギノ角ゴ Pro W3" charset="-128"/>
              </a:defRPr>
            </a:lvl3pPr>
            <a:lvl4pPr>
              <a:defRPr sz="2000">
                <a:solidFill>
                  <a:schemeClr val="tx1"/>
                </a:solidFill>
                <a:latin typeface="Arial" panose="020B0604020202020204" pitchFamily="34" charset="0"/>
                <a:ea typeface="ヒラギノ角ゴ Pro W3" charset="-128"/>
              </a:defRPr>
            </a:lvl4pPr>
            <a:lvl5pPr>
              <a:defRPr sz="20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pPr eaLnBrk="1" hangingPunct="1">
              <a:lnSpc>
                <a:spcPct val="90000"/>
              </a:lnSpc>
              <a:spcBef>
                <a:spcPct val="20000"/>
              </a:spcBef>
              <a:buFont typeface="Times" panose="02020603050405020304" pitchFamily="18" charset="0"/>
              <a:buNone/>
            </a:pPr>
            <a:r>
              <a:rPr lang="en-US" altLang="en-US" sz="1200" b="1">
                <a:solidFill>
                  <a:schemeClr val="bg1"/>
                </a:solidFill>
              </a:rPr>
              <a:t>TEKS 7.6B: </a:t>
            </a:r>
            <a:r>
              <a:rPr lang="en-US" altLang="en-US" sz="1200" b="1" i="1">
                <a:solidFill>
                  <a:schemeClr val="bg1"/>
                </a:solidFill>
              </a:rPr>
              <a:t>Distinguish between physical and chemical changes in matter in the digestive system.</a:t>
            </a:r>
            <a:endParaRPr lang="en-US" altLang="en-US" sz="1200" b="1" i="1">
              <a:solidFill>
                <a:schemeClr val="bg1"/>
              </a:solidFill>
              <a:ea typeface="ＭＳ Ｐゴシック" panose="020B0600070205080204" pitchFamily="34"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600" b="1">
          <a:solidFill>
            <a:schemeClr val="accent2"/>
          </a:solidFill>
          <a:latin typeface="+mj-lt"/>
          <a:ea typeface="+mj-ea"/>
          <a:cs typeface="+mj-cs"/>
        </a:defRPr>
      </a:lvl1pPr>
      <a:lvl2pPr algn="ctr" rtl="0" eaLnBrk="0" fontAlgn="base" hangingPunct="0">
        <a:spcBef>
          <a:spcPct val="0"/>
        </a:spcBef>
        <a:spcAft>
          <a:spcPct val="0"/>
        </a:spcAft>
        <a:defRPr sz="3600" b="1">
          <a:solidFill>
            <a:schemeClr val="accent2"/>
          </a:solidFill>
          <a:latin typeface="Arial" pitchFamily="-111" charset="0"/>
          <a:ea typeface="ヒラギノ角ゴ Pro W3" pitchFamily="-111" charset="-128"/>
          <a:cs typeface="ヒラギノ角ゴ Pro W3" pitchFamily="-111" charset="-128"/>
        </a:defRPr>
      </a:lvl2pPr>
      <a:lvl3pPr algn="ctr" rtl="0" eaLnBrk="0" fontAlgn="base" hangingPunct="0">
        <a:spcBef>
          <a:spcPct val="0"/>
        </a:spcBef>
        <a:spcAft>
          <a:spcPct val="0"/>
        </a:spcAft>
        <a:defRPr sz="3600" b="1">
          <a:solidFill>
            <a:schemeClr val="accent2"/>
          </a:solidFill>
          <a:latin typeface="Arial" pitchFamily="-111" charset="0"/>
          <a:ea typeface="ヒラギノ角ゴ Pro W3" pitchFamily="-111" charset="-128"/>
          <a:cs typeface="ヒラギノ角ゴ Pro W3" pitchFamily="-111" charset="-128"/>
        </a:defRPr>
      </a:lvl3pPr>
      <a:lvl4pPr algn="ctr" rtl="0" eaLnBrk="0" fontAlgn="base" hangingPunct="0">
        <a:spcBef>
          <a:spcPct val="0"/>
        </a:spcBef>
        <a:spcAft>
          <a:spcPct val="0"/>
        </a:spcAft>
        <a:defRPr sz="3600" b="1">
          <a:solidFill>
            <a:schemeClr val="accent2"/>
          </a:solidFill>
          <a:latin typeface="Arial" pitchFamily="-111" charset="0"/>
          <a:ea typeface="ヒラギノ角ゴ Pro W3" pitchFamily="-111" charset="-128"/>
          <a:cs typeface="ヒラギノ角ゴ Pro W3" pitchFamily="-111" charset="-128"/>
        </a:defRPr>
      </a:lvl4pPr>
      <a:lvl5pPr algn="ctr" rtl="0" eaLnBrk="0" fontAlgn="base" hangingPunct="0">
        <a:spcBef>
          <a:spcPct val="0"/>
        </a:spcBef>
        <a:spcAft>
          <a:spcPct val="0"/>
        </a:spcAft>
        <a:defRPr sz="3600" b="1">
          <a:solidFill>
            <a:schemeClr val="accent2"/>
          </a:solidFill>
          <a:latin typeface="Arial" pitchFamily="-111" charset="0"/>
          <a:ea typeface="ヒラギノ角ゴ Pro W3" pitchFamily="-111" charset="-128"/>
          <a:cs typeface="ヒラギノ角ゴ Pro W3" pitchFamily="-111" charset="-128"/>
        </a:defRPr>
      </a:lvl5pPr>
      <a:lvl6pPr marL="457200" algn="ctr" rtl="0" fontAlgn="base">
        <a:spcBef>
          <a:spcPct val="0"/>
        </a:spcBef>
        <a:spcAft>
          <a:spcPct val="0"/>
        </a:spcAft>
        <a:defRPr sz="3600" b="1">
          <a:solidFill>
            <a:schemeClr val="accent2"/>
          </a:solidFill>
          <a:latin typeface="Arial" pitchFamily="-111" charset="0"/>
          <a:ea typeface="ヒラギノ角ゴ Pro W3" pitchFamily="-111" charset="-128"/>
          <a:cs typeface="ヒラギノ角ゴ Pro W3" pitchFamily="-111" charset="-128"/>
        </a:defRPr>
      </a:lvl6pPr>
      <a:lvl7pPr marL="914400" algn="ctr" rtl="0" fontAlgn="base">
        <a:spcBef>
          <a:spcPct val="0"/>
        </a:spcBef>
        <a:spcAft>
          <a:spcPct val="0"/>
        </a:spcAft>
        <a:defRPr sz="3600" b="1">
          <a:solidFill>
            <a:schemeClr val="accent2"/>
          </a:solidFill>
          <a:latin typeface="Arial" pitchFamily="-111" charset="0"/>
          <a:ea typeface="ヒラギノ角ゴ Pro W3" pitchFamily="-111" charset="-128"/>
          <a:cs typeface="ヒラギノ角ゴ Pro W3" pitchFamily="-111" charset="-128"/>
        </a:defRPr>
      </a:lvl7pPr>
      <a:lvl8pPr marL="1371600" algn="ctr" rtl="0" fontAlgn="base">
        <a:spcBef>
          <a:spcPct val="0"/>
        </a:spcBef>
        <a:spcAft>
          <a:spcPct val="0"/>
        </a:spcAft>
        <a:defRPr sz="3600" b="1">
          <a:solidFill>
            <a:schemeClr val="accent2"/>
          </a:solidFill>
          <a:latin typeface="Arial" pitchFamily="-111" charset="0"/>
          <a:ea typeface="ヒラギノ角ゴ Pro W3" pitchFamily="-111" charset="-128"/>
          <a:cs typeface="ヒラギノ角ゴ Pro W3" pitchFamily="-111" charset="-128"/>
        </a:defRPr>
      </a:lvl8pPr>
      <a:lvl9pPr marL="1828800" algn="ctr" rtl="0" fontAlgn="base">
        <a:spcBef>
          <a:spcPct val="0"/>
        </a:spcBef>
        <a:spcAft>
          <a:spcPct val="0"/>
        </a:spcAft>
        <a:defRPr sz="3600" b="1">
          <a:solidFill>
            <a:schemeClr val="accent2"/>
          </a:solidFill>
          <a:latin typeface="Arial" pitchFamily="-111" charset="0"/>
          <a:ea typeface="ヒラギノ角ゴ Pro W3" pitchFamily="-111" charset="-128"/>
          <a:cs typeface="ヒラギノ角ゴ Pro W3" pitchFamily="-111" charset="-128"/>
        </a:defRPr>
      </a:lvl9pPr>
    </p:titleStyle>
    <p:bodyStyle>
      <a:lvl1pPr marL="342900" indent="-342900" algn="l" rtl="0" eaLnBrk="0" fontAlgn="base" hangingPunct="0">
        <a:spcBef>
          <a:spcPct val="20000"/>
        </a:spcBef>
        <a:spcAft>
          <a:spcPct val="0"/>
        </a:spcAft>
        <a:defRPr>
          <a:solidFill>
            <a:schemeClr val="tx1"/>
          </a:solidFill>
          <a:latin typeface="+mn-lt"/>
          <a:ea typeface="+mn-ea"/>
          <a:cs typeface="+mn-cs"/>
        </a:defRPr>
      </a:lvl1pPr>
      <a:lvl2pPr marL="742950" indent="-285750" algn="l" rtl="0" eaLnBrk="0" fontAlgn="base" hangingPunct="0">
        <a:spcBef>
          <a:spcPct val="20000"/>
        </a:spcBef>
        <a:spcAft>
          <a:spcPct val="0"/>
        </a:spcAft>
        <a:buFont typeface="Times" panose="02020603050405020304" pitchFamily="18" charset="0"/>
        <a:buChar char="•"/>
        <a:defRPr>
          <a:solidFill>
            <a:schemeClr val="tx1"/>
          </a:solidFill>
          <a:latin typeface="+mn-lt"/>
          <a:ea typeface="+mn-ea"/>
          <a:cs typeface="+mn-cs"/>
        </a:defRPr>
      </a:lvl2pPr>
      <a:lvl3pPr marL="1143000" indent="-228600" algn="l" rtl="0" eaLnBrk="0" fontAlgn="base" hangingPunct="0">
        <a:spcBef>
          <a:spcPct val="20000"/>
        </a:spcBef>
        <a:spcAft>
          <a:spcPct val="0"/>
        </a:spcAft>
        <a:buFont typeface="Times" panose="02020603050405020304" pitchFamily="18"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Font typeface="Times" panose="02020603050405020304" pitchFamily="18" charset="0"/>
        <a:buChar char="•"/>
        <a:defRPr>
          <a:solidFill>
            <a:schemeClr val="tx1"/>
          </a:solidFill>
          <a:latin typeface="+mn-lt"/>
          <a:ea typeface="+mn-ea"/>
          <a:cs typeface="+mn-cs"/>
        </a:defRPr>
      </a:lvl4pPr>
      <a:lvl5pPr marL="2057400" indent="-228600" algn="l" rtl="0" eaLnBrk="0" fontAlgn="base" hangingPunct="0">
        <a:spcBef>
          <a:spcPct val="20000"/>
        </a:spcBef>
        <a:spcAft>
          <a:spcPct val="0"/>
        </a:spcAft>
        <a:defRPr sz="2000">
          <a:solidFill>
            <a:schemeClr val="tx1"/>
          </a:solidFill>
          <a:latin typeface="+mn-lt"/>
          <a:ea typeface="+mn-ea"/>
          <a:cs typeface="+mn-cs"/>
        </a:defRPr>
      </a:lvl5pPr>
      <a:lvl6pPr marL="2514600" indent="-228600" algn="l" rtl="0" fontAlgn="base">
        <a:spcBef>
          <a:spcPct val="20000"/>
        </a:spcBef>
        <a:spcAft>
          <a:spcPct val="0"/>
        </a:spcAft>
        <a:defRPr sz="2000">
          <a:solidFill>
            <a:schemeClr val="tx1"/>
          </a:solidFill>
          <a:latin typeface="+mn-lt"/>
          <a:ea typeface="+mn-ea"/>
          <a:cs typeface="+mn-cs"/>
        </a:defRPr>
      </a:lvl6pPr>
      <a:lvl7pPr marL="2971800" indent="-228600" algn="l" rtl="0" fontAlgn="base">
        <a:spcBef>
          <a:spcPct val="20000"/>
        </a:spcBef>
        <a:spcAft>
          <a:spcPct val="0"/>
        </a:spcAft>
        <a:defRPr sz="2000">
          <a:solidFill>
            <a:schemeClr val="tx1"/>
          </a:solidFill>
          <a:latin typeface="+mn-lt"/>
          <a:ea typeface="+mn-ea"/>
          <a:cs typeface="+mn-cs"/>
        </a:defRPr>
      </a:lvl7pPr>
      <a:lvl8pPr marL="3429000" indent="-228600" algn="l" rtl="0" fontAlgn="base">
        <a:spcBef>
          <a:spcPct val="20000"/>
        </a:spcBef>
        <a:spcAft>
          <a:spcPct val="0"/>
        </a:spcAft>
        <a:defRPr sz="2000">
          <a:solidFill>
            <a:schemeClr val="tx1"/>
          </a:solidFill>
          <a:latin typeface="+mn-lt"/>
          <a:ea typeface="+mn-ea"/>
          <a:cs typeface="+mn-cs"/>
        </a:defRPr>
      </a:lvl8pPr>
      <a:lvl9pPr marL="3886200" indent="-228600" algn="l" rtl="0" fontAlgn="base">
        <a:spcBef>
          <a:spcPct val="20000"/>
        </a:spcBef>
        <a:spcAft>
          <a:spcPct val="0"/>
        </a:spcAft>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295400" y="990600"/>
            <a:ext cx="6858000" cy="685800"/>
          </a:xfrm>
        </p:spPr>
        <p:txBody>
          <a:bodyPr/>
          <a:lstStyle/>
          <a:p>
            <a:pPr eaLnBrk="1" hangingPunct="1"/>
            <a:r>
              <a:rPr lang="en-US" altLang="en-US" smtClean="0"/>
              <a:t>What is the digestive system?</a:t>
            </a:r>
          </a:p>
        </p:txBody>
      </p:sp>
      <p:sp>
        <p:nvSpPr>
          <p:cNvPr id="14339" name="Rectangle 3"/>
          <p:cNvSpPr>
            <a:spLocks noGrp="1" noChangeArrowheads="1"/>
          </p:cNvSpPr>
          <p:nvPr>
            <p:ph type="body" idx="1"/>
          </p:nvPr>
        </p:nvSpPr>
        <p:spPr>
          <a:xfrm>
            <a:off x="609600" y="3429000"/>
            <a:ext cx="4800600" cy="2895600"/>
          </a:xfrm>
        </p:spPr>
        <p:txBody>
          <a:bodyPr/>
          <a:lstStyle/>
          <a:p>
            <a:pPr eaLnBrk="1" hangingPunct="1">
              <a:lnSpc>
                <a:spcPct val="90000"/>
              </a:lnSpc>
              <a:buFontTx/>
              <a:buChar char="•"/>
            </a:pPr>
            <a:r>
              <a:rPr lang="en-US" altLang="en-US" sz="2000" i="1" smtClean="0">
                <a:solidFill>
                  <a:srgbClr val="FF0000"/>
                </a:solidFill>
              </a:rPr>
              <a:t>Physical</a:t>
            </a:r>
            <a:r>
              <a:rPr lang="en-US" altLang="en-US" sz="2000" i="1" smtClean="0"/>
              <a:t> changes</a:t>
            </a:r>
            <a:r>
              <a:rPr lang="en-US" altLang="en-US" sz="2000" smtClean="0"/>
              <a:t> involve the physical tearing, grinding, crushing, and churning of pieces of food. These processes increase surface area, which helps speed up the chemical changes of digestion. </a:t>
            </a:r>
          </a:p>
          <a:p>
            <a:pPr eaLnBrk="1" hangingPunct="1">
              <a:lnSpc>
                <a:spcPct val="90000"/>
              </a:lnSpc>
              <a:buFontTx/>
              <a:buChar char="•"/>
            </a:pPr>
            <a:r>
              <a:rPr lang="en-US" altLang="en-US" sz="2000" smtClean="0"/>
              <a:t>During </a:t>
            </a:r>
            <a:r>
              <a:rPr lang="en-US" altLang="en-US" sz="2000" i="1" smtClean="0">
                <a:solidFill>
                  <a:srgbClr val="FF0000"/>
                </a:solidFill>
              </a:rPr>
              <a:t>chemical </a:t>
            </a:r>
            <a:r>
              <a:rPr lang="en-US" altLang="en-US" sz="2000" i="1" smtClean="0"/>
              <a:t>changes</a:t>
            </a:r>
            <a:r>
              <a:rPr lang="en-US" altLang="en-US" sz="2000" b="1" i="1" smtClean="0"/>
              <a:t>,</a:t>
            </a:r>
            <a:r>
              <a:rPr lang="en-US" altLang="en-US" sz="2000" smtClean="0"/>
              <a:t> chemicals break foods into their building blocks.</a:t>
            </a:r>
            <a:r>
              <a:rPr lang="en-US" altLang="en-US" sz="2000" smtClean="0">
                <a:latin typeface="Times New Roman" panose="02020603050405020304" pitchFamily="18" charset="0"/>
              </a:rPr>
              <a:t> </a:t>
            </a:r>
            <a:endParaRPr lang="en-US" altLang="en-US" sz="2000" smtClean="0"/>
          </a:p>
          <a:p>
            <a:pPr eaLnBrk="1" hangingPunct="1">
              <a:lnSpc>
                <a:spcPct val="90000"/>
              </a:lnSpc>
              <a:buFontTx/>
              <a:buChar char="•"/>
            </a:pPr>
            <a:endParaRPr lang="en-US" altLang="en-US" smtClean="0"/>
          </a:p>
        </p:txBody>
      </p:sp>
      <p:pic>
        <p:nvPicPr>
          <p:cNvPr id="14340" name="Picture 6" descr="OLE11_SCI07_TX_06B_TL_Digestive SystemPP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1752600"/>
            <a:ext cx="3090863"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Text Box 7"/>
          <p:cNvSpPr txBox="1">
            <a:spLocks noChangeArrowheads="1"/>
          </p:cNvSpPr>
          <p:nvPr/>
        </p:nvSpPr>
        <p:spPr bwMode="auto">
          <a:xfrm>
            <a:off x="5410200" y="6019800"/>
            <a:ext cx="3276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panose="020B0604020202020204" pitchFamily="34" charset="0"/>
                <a:ea typeface="ヒラギノ角ゴ Pro W3" charset="-128"/>
              </a:defRPr>
            </a:lvl1pPr>
            <a:lvl2pPr marL="37931725" indent="-37474525">
              <a:defRPr sz="2000">
                <a:solidFill>
                  <a:schemeClr val="tx1"/>
                </a:solidFill>
                <a:latin typeface="Arial" panose="020B0604020202020204" pitchFamily="34" charset="0"/>
                <a:ea typeface="ヒラギノ角ゴ Pro W3" charset="-128"/>
              </a:defRPr>
            </a:lvl2pPr>
            <a:lvl3pPr>
              <a:defRPr sz="2000">
                <a:solidFill>
                  <a:schemeClr val="tx1"/>
                </a:solidFill>
                <a:latin typeface="Arial" panose="020B0604020202020204" pitchFamily="34" charset="0"/>
                <a:ea typeface="ヒラギノ角ゴ Pro W3" charset="-128"/>
              </a:defRPr>
            </a:lvl3pPr>
            <a:lvl4pPr>
              <a:defRPr sz="2000">
                <a:solidFill>
                  <a:schemeClr val="tx1"/>
                </a:solidFill>
                <a:latin typeface="Arial" panose="020B0604020202020204" pitchFamily="34" charset="0"/>
                <a:ea typeface="ヒラギノ角ゴ Pro W3" charset="-128"/>
              </a:defRPr>
            </a:lvl4pPr>
            <a:lvl5pPr>
              <a:defRPr sz="20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r>
              <a:rPr lang="en-US" altLang="en-US" sz="1200" b="1"/>
              <a:t>The organs of the digestive system have three main functions: digestion, absorption, and elimination.</a:t>
            </a:r>
          </a:p>
        </p:txBody>
      </p:sp>
      <p:sp>
        <p:nvSpPr>
          <p:cNvPr id="14342" name="Rectangle 8"/>
          <p:cNvSpPr>
            <a:spLocks noChangeArrowheads="1"/>
          </p:cNvSpPr>
          <p:nvPr/>
        </p:nvSpPr>
        <p:spPr bwMode="auto">
          <a:xfrm>
            <a:off x="457200" y="1752600"/>
            <a:ext cx="51054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ヒラギノ角ゴ Pro W3" charset="-128"/>
              </a:defRPr>
            </a:lvl1pPr>
            <a:lvl2pPr marL="37931725" indent="-37474525">
              <a:defRPr sz="2000">
                <a:solidFill>
                  <a:schemeClr val="tx1"/>
                </a:solidFill>
                <a:latin typeface="Arial" panose="020B0604020202020204" pitchFamily="34" charset="0"/>
                <a:ea typeface="ヒラギノ角ゴ Pro W3" charset="-128"/>
              </a:defRPr>
            </a:lvl2pPr>
            <a:lvl3pPr>
              <a:defRPr sz="2000">
                <a:solidFill>
                  <a:schemeClr val="tx1"/>
                </a:solidFill>
                <a:latin typeface="Arial" panose="020B0604020202020204" pitchFamily="34" charset="0"/>
                <a:ea typeface="ヒラギノ角ゴ Pro W3" charset="-128"/>
              </a:defRPr>
            </a:lvl3pPr>
            <a:lvl4pPr>
              <a:defRPr sz="2000">
                <a:solidFill>
                  <a:schemeClr val="tx1"/>
                </a:solidFill>
                <a:latin typeface="Arial" panose="020B0604020202020204" pitchFamily="34" charset="0"/>
                <a:ea typeface="ヒラギノ角ゴ Pro W3" charset="-128"/>
              </a:defRPr>
            </a:lvl4pPr>
            <a:lvl5pPr>
              <a:defRPr sz="20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r>
              <a:rPr lang="en-US" altLang="en-US"/>
              <a:t>The process by which your body breaks down food into small nutrient molecules is called </a:t>
            </a:r>
            <a:r>
              <a:rPr lang="en-US" altLang="en-US" b="1">
                <a:solidFill>
                  <a:srgbClr val="FF0000"/>
                </a:solidFill>
              </a:rPr>
              <a:t>digestion</a:t>
            </a:r>
            <a:r>
              <a:rPr lang="en-US" altLang="en-US"/>
              <a:t>. Digestion of food involves both physical and chemical changes.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smtClean="0"/>
              <a:t>What changes occur in the mouth and stomach?</a:t>
            </a:r>
          </a:p>
        </p:txBody>
      </p:sp>
      <p:sp>
        <p:nvSpPr>
          <p:cNvPr id="15363" name="Rectangle 3"/>
          <p:cNvSpPr>
            <a:spLocks noGrp="1" noChangeArrowheads="1"/>
          </p:cNvSpPr>
          <p:nvPr>
            <p:ph type="body" idx="1"/>
          </p:nvPr>
        </p:nvSpPr>
        <p:spPr>
          <a:xfrm>
            <a:off x="609600" y="3200400"/>
            <a:ext cx="7239000" cy="3048000"/>
          </a:xfrm>
        </p:spPr>
        <p:txBody>
          <a:bodyPr/>
          <a:lstStyle/>
          <a:p>
            <a:pPr eaLnBrk="1" hangingPunct="1">
              <a:buFontTx/>
              <a:buChar char="•"/>
            </a:pPr>
            <a:r>
              <a:rPr lang="en-US" altLang="en-US" sz="2000" smtClean="0"/>
              <a:t>Your teeth cut, tear, crush, and grind the food into small pieces. This is a </a:t>
            </a:r>
            <a:r>
              <a:rPr lang="en-US" altLang="en-US" sz="2000" smtClean="0">
                <a:solidFill>
                  <a:srgbClr val="FF0000"/>
                </a:solidFill>
              </a:rPr>
              <a:t>physical</a:t>
            </a:r>
            <a:r>
              <a:rPr lang="en-US" altLang="en-US" sz="2000" smtClean="0"/>
              <a:t> change.</a:t>
            </a:r>
          </a:p>
          <a:p>
            <a:pPr eaLnBrk="1" hangingPunct="1">
              <a:buFontTx/>
              <a:buChar char="•"/>
            </a:pPr>
            <a:r>
              <a:rPr lang="en-US" altLang="en-US" sz="2000" smtClean="0">
                <a:solidFill>
                  <a:srgbClr val="FF0000"/>
                </a:solidFill>
              </a:rPr>
              <a:t>Saliva</a:t>
            </a:r>
            <a:r>
              <a:rPr lang="en-US" altLang="en-US" sz="2000" smtClean="0"/>
              <a:t> in your mouth brings about two physical changes. Saliva </a:t>
            </a:r>
            <a:r>
              <a:rPr lang="en-US" altLang="en-US" sz="2000" smtClean="0">
                <a:solidFill>
                  <a:srgbClr val="FF0000"/>
                </a:solidFill>
              </a:rPr>
              <a:t>moistens </a:t>
            </a:r>
            <a:r>
              <a:rPr lang="en-US" altLang="en-US" sz="2000" smtClean="0"/>
              <a:t>food, making it easier to swallow. It also </a:t>
            </a:r>
            <a:r>
              <a:rPr lang="en-US" altLang="en-US" sz="2000" smtClean="0">
                <a:solidFill>
                  <a:srgbClr val="FF0000"/>
                </a:solidFill>
              </a:rPr>
              <a:t>dissolves </a:t>
            </a:r>
            <a:r>
              <a:rPr lang="en-US" altLang="en-US" sz="2000" smtClean="0"/>
              <a:t>some foods, such as salt.</a:t>
            </a:r>
          </a:p>
          <a:p>
            <a:pPr eaLnBrk="1" hangingPunct="1">
              <a:buFontTx/>
              <a:buChar char="•"/>
            </a:pPr>
            <a:r>
              <a:rPr lang="en-US" altLang="en-US" sz="2000" smtClean="0"/>
              <a:t>Saliva also brings about a </a:t>
            </a:r>
            <a:r>
              <a:rPr lang="en-US" altLang="en-US" sz="2000" smtClean="0">
                <a:solidFill>
                  <a:srgbClr val="FF0000"/>
                </a:solidFill>
              </a:rPr>
              <a:t>chemical </a:t>
            </a:r>
            <a:r>
              <a:rPr lang="en-US" altLang="en-US" sz="2000" smtClean="0"/>
              <a:t>change. An enzyme in saliva begins the breakdown of starch into sugars. An </a:t>
            </a:r>
            <a:r>
              <a:rPr lang="en-US" altLang="en-US" sz="2000" b="1" smtClean="0">
                <a:solidFill>
                  <a:srgbClr val="FF0000"/>
                </a:solidFill>
              </a:rPr>
              <a:t>enzyme</a:t>
            </a:r>
            <a:r>
              <a:rPr lang="en-US" altLang="en-US" sz="2000" smtClean="0"/>
              <a:t> is a protein that speeds up chemical reactions in your body.</a:t>
            </a:r>
          </a:p>
        </p:txBody>
      </p:sp>
      <p:sp>
        <p:nvSpPr>
          <p:cNvPr id="15364" name="Rectangle 6"/>
          <p:cNvSpPr>
            <a:spLocks noChangeArrowheads="1"/>
          </p:cNvSpPr>
          <p:nvPr/>
        </p:nvSpPr>
        <p:spPr bwMode="auto">
          <a:xfrm>
            <a:off x="533400" y="2514600"/>
            <a:ext cx="7162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ヒラギノ角ゴ Pro W3" charset="-128"/>
              </a:defRPr>
            </a:lvl1pPr>
            <a:lvl2pPr marL="37931725" indent="-37474525">
              <a:defRPr sz="2000">
                <a:solidFill>
                  <a:schemeClr val="tx1"/>
                </a:solidFill>
                <a:latin typeface="Arial" panose="020B0604020202020204" pitchFamily="34" charset="0"/>
                <a:ea typeface="ヒラギノ角ゴ Pro W3" charset="-128"/>
              </a:defRPr>
            </a:lvl2pPr>
            <a:lvl3pPr>
              <a:defRPr sz="2000">
                <a:solidFill>
                  <a:schemeClr val="tx1"/>
                </a:solidFill>
                <a:latin typeface="Arial" panose="020B0604020202020204" pitchFamily="34" charset="0"/>
                <a:ea typeface="ヒラギノ角ゴ Pro W3" charset="-128"/>
              </a:defRPr>
            </a:lvl3pPr>
            <a:lvl4pPr>
              <a:defRPr sz="2000">
                <a:solidFill>
                  <a:schemeClr val="tx1"/>
                </a:solidFill>
                <a:latin typeface="Arial" panose="020B0604020202020204" pitchFamily="34" charset="0"/>
                <a:ea typeface="ヒラギノ角ゴ Pro W3" charset="-128"/>
              </a:defRPr>
            </a:lvl4pPr>
            <a:lvl5pPr>
              <a:defRPr sz="20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r>
              <a:rPr lang="en-US" altLang="en-US"/>
              <a:t>Food enters your body through your </a:t>
            </a:r>
            <a:r>
              <a:rPr lang="en-US" altLang="en-US">
                <a:solidFill>
                  <a:srgbClr val="FF0000"/>
                </a:solidFill>
              </a:rPr>
              <a:t>mouth</a:t>
            </a:r>
            <a:r>
              <a:rPr lang="en-US" altLang="en-US"/>
              <a:t>, where physical and chemical changes begin.</a:t>
            </a:r>
          </a:p>
        </p:txBody>
      </p:sp>
      <p:sp>
        <p:nvSpPr>
          <p:cNvPr id="15365" name="Rectangle 7"/>
          <p:cNvSpPr>
            <a:spLocks noChangeArrowheads="1"/>
          </p:cNvSpPr>
          <p:nvPr/>
        </p:nvSpPr>
        <p:spPr bwMode="auto">
          <a:xfrm>
            <a:off x="7805738" y="6019800"/>
            <a:ext cx="11144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ヒラギノ角ゴ Pro W3" charset="-128"/>
              </a:defRPr>
            </a:lvl1pPr>
            <a:lvl2pPr marL="37931725" indent="-37474525">
              <a:defRPr sz="2000">
                <a:solidFill>
                  <a:schemeClr val="tx1"/>
                </a:solidFill>
                <a:latin typeface="Arial" panose="020B0604020202020204" pitchFamily="34" charset="0"/>
                <a:ea typeface="ヒラギノ角ゴ Pro W3" charset="-128"/>
              </a:defRPr>
            </a:lvl2pPr>
            <a:lvl3pPr>
              <a:defRPr sz="2000">
                <a:solidFill>
                  <a:schemeClr val="tx1"/>
                </a:solidFill>
                <a:latin typeface="Arial" panose="020B0604020202020204" pitchFamily="34" charset="0"/>
                <a:ea typeface="ヒラギノ角ゴ Pro W3" charset="-128"/>
              </a:defRPr>
            </a:lvl3pPr>
            <a:lvl4pPr>
              <a:defRPr sz="2000">
                <a:solidFill>
                  <a:schemeClr val="tx1"/>
                </a:solidFill>
                <a:latin typeface="Arial" panose="020B0604020202020204" pitchFamily="34" charset="0"/>
                <a:ea typeface="ヒラギノ角ゴ Pro W3" charset="-128"/>
              </a:defRPr>
            </a:lvl4pPr>
            <a:lvl5pPr>
              <a:defRPr sz="20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r>
              <a:rPr lang="en-US" altLang="en-US" b="1" i="1">
                <a:solidFill>
                  <a:srgbClr val="130E7D"/>
                </a:solidFill>
              </a:rPr>
              <a:t>(contd.)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ChangeArrowheads="1"/>
          </p:cNvSpPr>
          <p:nvPr/>
        </p:nvSpPr>
        <p:spPr bwMode="auto">
          <a:xfrm>
            <a:off x="685800" y="1905000"/>
            <a:ext cx="5410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000">
                <a:solidFill>
                  <a:schemeClr val="tx1"/>
                </a:solidFill>
                <a:latin typeface="Arial" panose="020B0604020202020204" pitchFamily="34" charset="0"/>
                <a:ea typeface="ヒラギノ角ゴ Pro W3" charset="-128"/>
              </a:defRPr>
            </a:lvl1pPr>
            <a:lvl2pPr marL="37931725" indent="-37474525">
              <a:defRPr sz="2000">
                <a:solidFill>
                  <a:schemeClr val="tx1"/>
                </a:solidFill>
                <a:latin typeface="Arial" panose="020B0604020202020204" pitchFamily="34" charset="0"/>
                <a:ea typeface="ヒラギノ角ゴ Pro W3" charset="-128"/>
              </a:defRPr>
            </a:lvl2pPr>
            <a:lvl3pPr>
              <a:defRPr sz="2000">
                <a:solidFill>
                  <a:schemeClr val="tx1"/>
                </a:solidFill>
                <a:latin typeface="Arial" panose="020B0604020202020204" pitchFamily="34" charset="0"/>
                <a:ea typeface="ヒラギノ角ゴ Pro W3" charset="-128"/>
              </a:defRPr>
            </a:lvl3pPr>
            <a:lvl4pPr>
              <a:defRPr sz="2000">
                <a:solidFill>
                  <a:schemeClr val="tx1"/>
                </a:solidFill>
                <a:latin typeface="Arial" panose="020B0604020202020204" pitchFamily="34" charset="0"/>
                <a:ea typeface="ヒラギノ角ゴ Pro W3" charset="-128"/>
              </a:defRPr>
            </a:lvl4pPr>
            <a:lvl5pPr>
              <a:defRPr sz="20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pPr eaLnBrk="1" hangingPunct="1">
              <a:spcBef>
                <a:spcPct val="20000"/>
              </a:spcBef>
            </a:pPr>
            <a:endParaRPr lang="en-US" altLang="en-US" sz="1800"/>
          </a:p>
        </p:txBody>
      </p:sp>
      <p:sp>
        <p:nvSpPr>
          <p:cNvPr id="16387" name="Rectangle 7"/>
          <p:cNvSpPr>
            <a:spLocks noGrp="1" noChangeArrowheads="1"/>
          </p:cNvSpPr>
          <p:nvPr>
            <p:ph type="body" idx="1"/>
          </p:nvPr>
        </p:nvSpPr>
        <p:spPr>
          <a:xfrm>
            <a:off x="457200" y="2286000"/>
            <a:ext cx="7696200" cy="3581400"/>
          </a:xfrm>
        </p:spPr>
        <p:txBody>
          <a:bodyPr/>
          <a:lstStyle/>
          <a:p>
            <a:pPr eaLnBrk="1" hangingPunct="1">
              <a:buFontTx/>
              <a:buChar char="•"/>
            </a:pPr>
            <a:r>
              <a:rPr lang="en-US" altLang="en-US" sz="2000" b="1" smtClean="0">
                <a:solidFill>
                  <a:srgbClr val="FF0000"/>
                </a:solidFill>
              </a:rPr>
              <a:t>Physical Changes</a:t>
            </a:r>
            <a:r>
              <a:rPr lang="en-US" altLang="en-US" sz="2000" b="1" smtClean="0"/>
              <a:t>  </a:t>
            </a:r>
            <a:r>
              <a:rPr lang="en-US" altLang="en-US" sz="2000" smtClean="0"/>
              <a:t>Layers of smooth muscle in the stomach wall contract and produce a churning motion that mixes food with fluids in the stomach. Mucus in the fluids keeps the food moist and protects the stomach lining from other chemicals.</a:t>
            </a:r>
          </a:p>
          <a:p>
            <a:pPr eaLnBrk="1" hangingPunct="1">
              <a:buFontTx/>
              <a:buChar char="•"/>
            </a:pPr>
            <a:r>
              <a:rPr lang="en-US" altLang="en-US" sz="2000" b="1" smtClean="0">
                <a:solidFill>
                  <a:srgbClr val="FF0000"/>
                </a:solidFill>
              </a:rPr>
              <a:t>Chemical Changes</a:t>
            </a:r>
            <a:r>
              <a:rPr lang="en-US" altLang="en-US" sz="2000" b="1" smtClean="0"/>
              <a:t>  </a:t>
            </a:r>
            <a:r>
              <a:rPr lang="en-US" altLang="en-US" sz="2000" smtClean="0"/>
              <a:t>Gastric fluids also mix with the food. These fluids contain the enzyme pepsin, which breaks down proteins into short chains of amino acids. Hydrochloric acid provides the acid environment in which pepsin works best. It also helps kill many bacteria that you swallow with your food.</a:t>
            </a:r>
          </a:p>
        </p:txBody>
      </p:sp>
      <p:sp>
        <p:nvSpPr>
          <p:cNvPr id="16388" name="Rectangle 8"/>
          <p:cNvSpPr>
            <a:spLocks noChangeArrowheads="1"/>
          </p:cNvSpPr>
          <p:nvPr/>
        </p:nvSpPr>
        <p:spPr bwMode="auto">
          <a:xfrm>
            <a:off x="381000" y="1219200"/>
            <a:ext cx="8001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ヒラギノ角ゴ Pro W3" charset="-128"/>
              </a:defRPr>
            </a:lvl1pPr>
            <a:lvl2pPr marL="37931725" indent="-37474525">
              <a:defRPr sz="2000">
                <a:solidFill>
                  <a:schemeClr val="tx1"/>
                </a:solidFill>
                <a:latin typeface="Arial" panose="020B0604020202020204" pitchFamily="34" charset="0"/>
                <a:ea typeface="ヒラギノ角ゴ Pro W3" charset="-128"/>
              </a:defRPr>
            </a:lvl2pPr>
            <a:lvl3pPr>
              <a:defRPr sz="2000">
                <a:solidFill>
                  <a:schemeClr val="tx1"/>
                </a:solidFill>
                <a:latin typeface="Arial" panose="020B0604020202020204" pitchFamily="34" charset="0"/>
                <a:ea typeface="ヒラギノ角ゴ Pro W3" charset="-128"/>
              </a:defRPr>
            </a:lvl3pPr>
            <a:lvl4pPr>
              <a:defRPr sz="2000">
                <a:solidFill>
                  <a:schemeClr val="tx1"/>
                </a:solidFill>
                <a:latin typeface="Arial" panose="020B0604020202020204" pitchFamily="34" charset="0"/>
                <a:ea typeface="ヒラギノ角ゴ Pro W3" charset="-128"/>
              </a:defRPr>
            </a:lvl4pPr>
            <a:lvl5pPr>
              <a:defRPr sz="20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pPr eaLnBrk="1" hangingPunct="1">
              <a:spcBef>
                <a:spcPct val="20000"/>
              </a:spcBef>
            </a:pPr>
            <a:r>
              <a:rPr lang="en-US" altLang="en-US"/>
              <a:t>When you swallow, food enters the esophagus. </a:t>
            </a:r>
            <a:r>
              <a:rPr lang="en-US" altLang="en-US" b="1">
                <a:solidFill>
                  <a:srgbClr val="FF0000"/>
                </a:solidFill>
              </a:rPr>
              <a:t>Peristalsis</a:t>
            </a:r>
            <a:r>
              <a:rPr lang="en-US" altLang="en-US" b="1"/>
              <a:t>,</a:t>
            </a:r>
            <a:r>
              <a:rPr lang="en-US" altLang="en-US"/>
              <a:t> waves of involuntary muscle contractions, push food toward the stomach. There, more physical and chemical changes occur. </a:t>
            </a:r>
          </a:p>
        </p:txBody>
      </p:sp>
      <p:pic>
        <p:nvPicPr>
          <p:cNvPr id="16389" name="Picture 10" descr="OLE_SCI_X001_SciNoteBook_m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5257800"/>
            <a:ext cx="1566863"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2582" name="Rectangle 6"/>
          <p:cNvSpPr>
            <a:spLocks noChangeArrowheads="1"/>
          </p:cNvSpPr>
          <p:nvPr/>
        </p:nvSpPr>
        <p:spPr bwMode="auto">
          <a:xfrm>
            <a:off x="609600" y="5791200"/>
            <a:ext cx="8077200" cy="603250"/>
          </a:xfrm>
          <a:prstGeom prst="rect">
            <a:avLst/>
          </a:prstGeom>
          <a:solidFill>
            <a:srgbClr val="FDFFED"/>
          </a:solidFill>
          <a:ln w="25400">
            <a:solidFill>
              <a:srgbClr val="130E7D"/>
            </a:solidFill>
            <a:miter lim="800000"/>
            <a:headEnd/>
            <a:tailEnd/>
          </a:ln>
          <a:effectLst>
            <a:outerShdw blurRad="137160" dist="88794" dir="1799997" algn="ctr" rotWithShape="0">
              <a:schemeClr val="bg2">
                <a:alpha val="50000"/>
              </a:schemeClr>
            </a:outerShdw>
          </a:effectLst>
        </p:spPr>
        <p:txBody>
          <a:bodyPr lIns="182880" tIns="182880" rIns="182880" bIns="182880">
            <a:spAutoFit/>
          </a:bodyPr>
          <a:lstStyle>
            <a:lvl1pPr>
              <a:defRPr sz="2000">
                <a:solidFill>
                  <a:schemeClr val="tx1"/>
                </a:solidFill>
                <a:latin typeface="Arial" panose="020B0604020202020204" pitchFamily="34" charset="0"/>
                <a:ea typeface="ヒラギノ角ゴ Pro W3" charset="-128"/>
              </a:defRPr>
            </a:lvl1pPr>
            <a:lvl2pPr marL="37931725" indent="-37474525">
              <a:defRPr sz="2000">
                <a:solidFill>
                  <a:schemeClr val="tx1"/>
                </a:solidFill>
                <a:latin typeface="Arial" panose="020B0604020202020204" pitchFamily="34" charset="0"/>
                <a:ea typeface="ヒラギノ角ゴ Pro W3" charset="-128"/>
              </a:defRPr>
            </a:lvl2pPr>
            <a:lvl3pPr>
              <a:defRPr sz="2000">
                <a:solidFill>
                  <a:schemeClr val="tx1"/>
                </a:solidFill>
                <a:latin typeface="Arial" panose="020B0604020202020204" pitchFamily="34" charset="0"/>
                <a:ea typeface="ヒラギノ角ゴ Pro W3" charset="-128"/>
              </a:defRPr>
            </a:lvl3pPr>
            <a:lvl4pPr>
              <a:defRPr sz="2000">
                <a:solidFill>
                  <a:schemeClr val="tx1"/>
                </a:solidFill>
                <a:latin typeface="Arial" panose="020B0604020202020204" pitchFamily="34" charset="0"/>
                <a:ea typeface="ヒラギノ角ゴ Pro W3" charset="-128"/>
              </a:defRPr>
            </a:lvl4pPr>
            <a:lvl5pPr>
              <a:defRPr sz="20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r>
              <a:rPr lang="en-US" altLang="en-US" sz="1400" b="1">
                <a:ea typeface="ＭＳ Ｐゴシック" panose="020B0600070205080204" pitchFamily="34" charset="-128"/>
              </a:rPr>
              <a:t>1.</a:t>
            </a:r>
            <a:r>
              <a:rPr lang="en-US" altLang="en-US" sz="1400" b="1">
                <a:solidFill>
                  <a:srgbClr val="130E7D"/>
                </a:solidFill>
                <a:ea typeface="ＭＳ Ｐゴシック" panose="020B0600070205080204" pitchFamily="34" charset="-128"/>
              </a:rPr>
              <a:t> Summarize</a:t>
            </a:r>
            <a:r>
              <a:rPr lang="en-US" altLang="en-US" sz="1400">
                <a:solidFill>
                  <a:srgbClr val="FF8000"/>
                </a:solidFill>
                <a:latin typeface="Arial Bold" panose="020B0704020202020204" pitchFamily="34" charset="0"/>
                <a:ea typeface="ＭＳ Ｐゴシック" panose="020B0600070205080204" pitchFamily="34" charset="-128"/>
              </a:rPr>
              <a:t>  </a:t>
            </a:r>
            <a:r>
              <a:rPr lang="en-US" altLang="en-US" sz="1400"/>
              <a:t>What is the result of the chemical changes that occur in the mouth and stomach? </a:t>
            </a:r>
            <a:endParaRPr lang="en-US" altLang="en-US" sz="1400" i="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609600" y="2438400"/>
            <a:ext cx="7620000" cy="2362200"/>
          </a:xfrm>
        </p:spPr>
        <p:txBody>
          <a:bodyPr/>
          <a:lstStyle/>
          <a:p>
            <a:pPr>
              <a:lnSpc>
                <a:spcPct val="90000"/>
              </a:lnSpc>
              <a:spcBef>
                <a:spcPct val="0"/>
              </a:spcBef>
              <a:buFontTx/>
              <a:buChar char="•"/>
            </a:pPr>
            <a:r>
              <a:rPr lang="en-US" altLang="en-US" sz="2000" smtClean="0"/>
              <a:t>Most of the chemical changes of digestion take place in the </a:t>
            </a:r>
            <a:r>
              <a:rPr lang="en-US" altLang="en-US" sz="2000" smtClean="0">
                <a:solidFill>
                  <a:srgbClr val="FF0000"/>
                </a:solidFill>
              </a:rPr>
              <a:t>small intestine</a:t>
            </a:r>
            <a:r>
              <a:rPr lang="en-US" altLang="en-US" sz="2000" smtClean="0"/>
              <a:t>.</a:t>
            </a:r>
          </a:p>
          <a:p>
            <a:pPr>
              <a:lnSpc>
                <a:spcPct val="90000"/>
              </a:lnSpc>
              <a:spcBef>
                <a:spcPct val="0"/>
              </a:spcBef>
              <a:buFontTx/>
              <a:buChar char="•"/>
            </a:pPr>
            <a:r>
              <a:rPr lang="en-US" altLang="en-US" sz="2000" smtClean="0"/>
              <a:t>Starches and proteins that reach the small intestine are partly broken down by the time they reach the small intestine. Lipids are not.</a:t>
            </a:r>
          </a:p>
          <a:p>
            <a:pPr eaLnBrk="1" hangingPunct="1">
              <a:lnSpc>
                <a:spcPct val="90000"/>
              </a:lnSpc>
              <a:buFontTx/>
              <a:buChar char="•"/>
            </a:pPr>
            <a:r>
              <a:rPr lang="en-US" altLang="en-US" sz="2000" smtClean="0"/>
              <a:t>Substances produced by the </a:t>
            </a:r>
            <a:r>
              <a:rPr lang="en-US" altLang="en-US" sz="2000" smtClean="0">
                <a:solidFill>
                  <a:srgbClr val="FF0000"/>
                </a:solidFill>
              </a:rPr>
              <a:t>liver</a:t>
            </a:r>
            <a:r>
              <a:rPr lang="en-US" altLang="en-US" sz="2000" smtClean="0"/>
              <a:t>, </a:t>
            </a:r>
            <a:r>
              <a:rPr lang="en-US" altLang="en-US" sz="2000" smtClean="0">
                <a:solidFill>
                  <a:srgbClr val="FF0000"/>
                </a:solidFill>
              </a:rPr>
              <a:t>pancreas</a:t>
            </a:r>
            <a:r>
              <a:rPr lang="en-US" altLang="en-US" sz="2000" smtClean="0"/>
              <a:t>, and lining of the small intestine help to complete the chemical changes that turn carbohydrates, proteins, and lipids into small molecules.</a:t>
            </a:r>
          </a:p>
        </p:txBody>
      </p:sp>
      <p:pic>
        <p:nvPicPr>
          <p:cNvPr id="18435" name="Picture 10" descr="OLE_SCI_X001_SciNoteBook_m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953000"/>
            <a:ext cx="1566863"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2582" name="Rectangle 6"/>
          <p:cNvSpPr>
            <a:spLocks noChangeArrowheads="1"/>
          </p:cNvSpPr>
          <p:nvPr/>
        </p:nvSpPr>
        <p:spPr bwMode="auto">
          <a:xfrm>
            <a:off x="533400" y="5486400"/>
            <a:ext cx="6858000" cy="1028700"/>
          </a:xfrm>
          <a:prstGeom prst="rect">
            <a:avLst/>
          </a:prstGeom>
          <a:solidFill>
            <a:srgbClr val="FDFFED"/>
          </a:solidFill>
          <a:ln w="25400">
            <a:solidFill>
              <a:srgbClr val="130E7D"/>
            </a:solidFill>
            <a:miter lim="800000"/>
            <a:headEnd/>
            <a:tailEnd/>
          </a:ln>
          <a:effectLst>
            <a:outerShdw blurRad="137160" dist="88794" dir="1799997" algn="ctr" rotWithShape="0">
              <a:schemeClr val="bg2">
                <a:alpha val="50000"/>
              </a:schemeClr>
            </a:outerShdw>
          </a:effectLst>
        </p:spPr>
        <p:txBody>
          <a:bodyPr lIns="182880" tIns="182880" rIns="182880" bIns="182880">
            <a:spAutoFit/>
          </a:bodyPr>
          <a:lstStyle>
            <a:lvl1pPr>
              <a:defRPr sz="2000">
                <a:solidFill>
                  <a:schemeClr val="tx1"/>
                </a:solidFill>
                <a:latin typeface="Arial" panose="020B0604020202020204" pitchFamily="34" charset="0"/>
                <a:ea typeface="ヒラギノ角ゴ Pro W3" charset="-128"/>
              </a:defRPr>
            </a:lvl1pPr>
            <a:lvl2pPr marL="37931725" indent="-37474525">
              <a:defRPr sz="2000">
                <a:solidFill>
                  <a:schemeClr val="tx1"/>
                </a:solidFill>
                <a:latin typeface="Arial" panose="020B0604020202020204" pitchFamily="34" charset="0"/>
                <a:ea typeface="ヒラギノ角ゴ Pro W3" charset="-128"/>
              </a:defRPr>
            </a:lvl2pPr>
            <a:lvl3pPr>
              <a:defRPr sz="2000">
                <a:solidFill>
                  <a:schemeClr val="tx1"/>
                </a:solidFill>
                <a:latin typeface="Arial" panose="020B0604020202020204" pitchFamily="34" charset="0"/>
                <a:ea typeface="ヒラギノ角ゴ Pro W3" charset="-128"/>
              </a:defRPr>
            </a:lvl3pPr>
            <a:lvl4pPr>
              <a:defRPr sz="2000">
                <a:solidFill>
                  <a:schemeClr val="tx1"/>
                </a:solidFill>
                <a:latin typeface="Arial" panose="020B0604020202020204" pitchFamily="34" charset="0"/>
                <a:ea typeface="ヒラギノ角ゴ Pro W3" charset="-128"/>
              </a:defRPr>
            </a:lvl4pPr>
            <a:lvl5pPr>
              <a:defRPr sz="20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r>
              <a:rPr lang="en-US" altLang="en-US" sz="1400" b="1">
                <a:ea typeface="ＭＳ Ｐゴシック" panose="020B0600070205080204" pitchFamily="34" charset="-128"/>
              </a:rPr>
              <a:t>2.</a:t>
            </a:r>
            <a:r>
              <a:rPr lang="en-US" altLang="en-US" sz="1400" b="1">
                <a:solidFill>
                  <a:srgbClr val="130E7D"/>
                </a:solidFill>
                <a:ea typeface="ＭＳ Ｐゴシック" panose="020B0600070205080204" pitchFamily="34" charset="-128"/>
              </a:rPr>
              <a:t> Infer</a:t>
            </a:r>
            <a:r>
              <a:rPr lang="en-US" altLang="en-US" sz="1400">
                <a:solidFill>
                  <a:srgbClr val="FF8000"/>
                </a:solidFill>
                <a:latin typeface="Arial Bold" panose="020B0704020202020204" pitchFamily="34" charset="0"/>
                <a:ea typeface="ＭＳ Ｐゴシック" panose="020B0600070205080204" pitchFamily="34" charset="-128"/>
              </a:rPr>
              <a:t>  </a:t>
            </a:r>
            <a:r>
              <a:rPr lang="en-US" altLang="en-US" sz="1400"/>
              <a:t>At 6−7 meters in length, the small intestine makes up two-thirds of the length of the digestive system. Its diameter is 2−3 cm. From this, infer what gives the small intestine its name.</a:t>
            </a:r>
            <a:endParaRPr lang="en-US" altLang="en-US" sz="1400" i="1"/>
          </a:p>
        </p:txBody>
      </p:sp>
      <p:sp>
        <p:nvSpPr>
          <p:cNvPr id="13320" name="Rectangle 8"/>
          <p:cNvSpPr>
            <a:spLocks noGrp="1" noChangeArrowheads="1"/>
          </p:cNvSpPr>
          <p:nvPr>
            <p:ph type="title"/>
          </p:nvPr>
        </p:nvSpPr>
        <p:spPr>
          <a:xfrm>
            <a:off x="457200" y="1187450"/>
            <a:ext cx="8229600" cy="1098550"/>
          </a:xfrm>
        </p:spPr>
        <p:txBody>
          <a:bodyPr/>
          <a:lstStyle/>
          <a:p>
            <a:pPr eaLnBrk="1" hangingPunct="1"/>
            <a:r>
              <a:rPr lang="en-US" altLang="en-US" smtClean="0"/>
              <a:t>What changes occur in the </a:t>
            </a:r>
            <a:br>
              <a:rPr lang="en-US" altLang="en-US" smtClean="0"/>
            </a:br>
            <a:r>
              <a:rPr lang="en-US" altLang="en-US" smtClean="0"/>
              <a:t>small intestine?</a:t>
            </a:r>
          </a:p>
        </p:txBody>
      </p:sp>
      <p:sp>
        <p:nvSpPr>
          <p:cNvPr id="18438" name="Rectangle 10"/>
          <p:cNvSpPr>
            <a:spLocks noChangeArrowheads="1"/>
          </p:cNvSpPr>
          <p:nvPr/>
        </p:nvSpPr>
        <p:spPr bwMode="auto">
          <a:xfrm>
            <a:off x="7805738" y="6019800"/>
            <a:ext cx="11144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ヒラギノ角ゴ Pro W3" charset="-128"/>
              </a:defRPr>
            </a:lvl1pPr>
            <a:lvl2pPr marL="37931725" indent="-37474525">
              <a:defRPr sz="2000">
                <a:solidFill>
                  <a:schemeClr val="tx1"/>
                </a:solidFill>
                <a:latin typeface="Arial" panose="020B0604020202020204" pitchFamily="34" charset="0"/>
                <a:ea typeface="ヒラギノ角ゴ Pro W3" charset="-128"/>
              </a:defRPr>
            </a:lvl2pPr>
            <a:lvl3pPr>
              <a:defRPr sz="2000">
                <a:solidFill>
                  <a:schemeClr val="tx1"/>
                </a:solidFill>
                <a:latin typeface="Arial" panose="020B0604020202020204" pitchFamily="34" charset="0"/>
                <a:ea typeface="ヒラギノ角ゴ Pro W3" charset="-128"/>
              </a:defRPr>
            </a:lvl3pPr>
            <a:lvl4pPr>
              <a:defRPr sz="2000">
                <a:solidFill>
                  <a:schemeClr val="tx1"/>
                </a:solidFill>
                <a:latin typeface="Arial" panose="020B0604020202020204" pitchFamily="34" charset="0"/>
                <a:ea typeface="ヒラギノ角ゴ Pro W3" charset="-128"/>
              </a:defRPr>
            </a:lvl4pPr>
            <a:lvl5pPr>
              <a:defRPr sz="20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r>
              <a:rPr lang="en-US" altLang="en-US" b="1" i="1">
                <a:solidFill>
                  <a:srgbClr val="130E7D"/>
                </a:solidFill>
              </a:rPr>
              <a:t>(contd.)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685800" y="1371600"/>
            <a:ext cx="7696200" cy="5181600"/>
          </a:xfrm>
        </p:spPr>
        <p:txBody>
          <a:bodyPr/>
          <a:lstStyle/>
          <a:p>
            <a:pPr eaLnBrk="1" hangingPunct="1">
              <a:lnSpc>
                <a:spcPct val="90000"/>
              </a:lnSpc>
              <a:buFontTx/>
              <a:buChar char="•"/>
            </a:pPr>
            <a:r>
              <a:rPr lang="en-US" altLang="en-US" sz="2000" smtClean="0"/>
              <a:t>Glands in the small intestine release enzymes that help break down peptides into individual amino acids. Other glands produce enzymes that continue the digestion of complex sugars, producing the simple sugars the body uses for energy.</a:t>
            </a:r>
          </a:p>
          <a:p>
            <a:pPr eaLnBrk="1" hangingPunct="1">
              <a:lnSpc>
                <a:spcPct val="90000"/>
              </a:lnSpc>
              <a:buFontTx/>
              <a:buChar char="•"/>
            </a:pPr>
            <a:r>
              <a:rPr lang="en-US" altLang="en-US" sz="2000" smtClean="0"/>
              <a:t>The liver produces </a:t>
            </a:r>
            <a:r>
              <a:rPr lang="en-US" altLang="en-US" sz="2000" b="1" smtClean="0">
                <a:solidFill>
                  <a:srgbClr val="FF0000"/>
                </a:solidFill>
              </a:rPr>
              <a:t>bile</a:t>
            </a:r>
            <a:r>
              <a:rPr lang="en-US" altLang="en-US" sz="2000" smtClean="0"/>
              <a:t>, which is stored in the gallbladder and released into the small intestine through a duct. There, bile </a:t>
            </a:r>
            <a:r>
              <a:rPr lang="en-US" altLang="en-US" sz="2000" smtClean="0">
                <a:solidFill>
                  <a:srgbClr val="FF0000"/>
                </a:solidFill>
              </a:rPr>
              <a:t>physically</a:t>
            </a:r>
            <a:r>
              <a:rPr lang="en-US" altLang="en-US" sz="2000" smtClean="0"/>
              <a:t> breaks up large lipid particles into smaller droplets. </a:t>
            </a:r>
          </a:p>
          <a:p>
            <a:pPr eaLnBrk="1" hangingPunct="1">
              <a:lnSpc>
                <a:spcPct val="90000"/>
              </a:lnSpc>
              <a:buFontTx/>
              <a:buChar char="•"/>
            </a:pPr>
            <a:r>
              <a:rPr lang="en-US" altLang="en-US" sz="2000" smtClean="0"/>
              <a:t>Enzymes produced by the pancreas act on the droplets and </a:t>
            </a:r>
            <a:r>
              <a:rPr lang="en-US" altLang="en-US" sz="2000" smtClean="0">
                <a:solidFill>
                  <a:srgbClr val="FF0000"/>
                </a:solidFill>
              </a:rPr>
              <a:t>chemically</a:t>
            </a:r>
            <a:r>
              <a:rPr lang="en-US" altLang="en-US" sz="2000" smtClean="0"/>
              <a:t> change them into smaller molecules. The pancreas also produces enzymes that help break down carbohydrates and proteins.</a:t>
            </a:r>
          </a:p>
          <a:p>
            <a:pPr eaLnBrk="1" hangingPunct="1">
              <a:lnSpc>
                <a:spcPct val="90000"/>
              </a:lnSpc>
              <a:buFontTx/>
              <a:buChar char="•"/>
            </a:pPr>
            <a:r>
              <a:rPr lang="en-US" altLang="en-US" sz="2000" smtClean="0"/>
              <a:t>After these chemical changes occur, the small nutrient molecules are absorbed through the surface of the small intestine into the blood. </a:t>
            </a:r>
            <a:r>
              <a:rPr lang="en-US" altLang="en-US" sz="2000" b="1" smtClean="0"/>
              <a:t>Villi,</a:t>
            </a:r>
            <a:r>
              <a:rPr lang="en-US" altLang="en-US" sz="2000" smtClean="0"/>
              <a:t> tiny finger-shaped structures, cover the wall of the intestine and increase its surface area. This allows more nutrients to be absorbed.</a:t>
            </a:r>
          </a:p>
          <a:p>
            <a:pPr eaLnBrk="1" hangingPunct="1">
              <a:lnSpc>
                <a:spcPct val="90000"/>
              </a:lnSpc>
            </a:pPr>
            <a:endParaRPr lang="en-US" altLang="en-US" sz="20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1187450"/>
            <a:ext cx="7772400" cy="1022350"/>
          </a:xfrm>
        </p:spPr>
        <p:txBody>
          <a:bodyPr/>
          <a:lstStyle/>
          <a:p>
            <a:pPr eaLnBrk="1" hangingPunct="1"/>
            <a:r>
              <a:rPr lang="en-US" altLang="en-US" smtClean="0"/>
              <a:t>What changes occur in the </a:t>
            </a:r>
            <a:br>
              <a:rPr lang="en-US" altLang="en-US" smtClean="0"/>
            </a:br>
            <a:r>
              <a:rPr lang="en-US" altLang="en-US" smtClean="0"/>
              <a:t>large intestine?</a:t>
            </a:r>
          </a:p>
        </p:txBody>
      </p:sp>
      <p:sp>
        <p:nvSpPr>
          <p:cNvPr id="22531" name="Rectangle 3"/>
          <p:cNvSpPr>
            <a:spLocks noGrp="1" noChangeArrowheads="1"/>
          </p:cNvSpPr>
          <p:nvPr>
            <p:ph type="body" idx="1"/>
          </p:nvPr>
        </p:nvSpPr>
        <p:spPr>
          <a:xfrm>
            <a:off x="685800" y="2362200"/>
            <a:ext cx="7772400" cy="3048000"/>
          </a:xfrm>
        </p:spPr>
        <p:txBody>
          <a:bodyPr/>
          <a:lstStyle/>
          <a:p>
            <a:pPr eaLnBrk="1" hangingPunct="1">
              <a:buFontTx/>
              <a:buChar char="•"/>
            </a:pPr>
            <a:r>
              <a:rPr lang="en-US" altLang="en-US" sz="2000" smtClean="0"/>
              <a:t>By the time material reaches the end of the small intestine, most nutrients have been absorbed.</a:t>
            </a:r>
          </a:p>
          <a:p>
            <a:pPr eaLnBrk="1" hangingPunct="1">
              <a:buFontTx/>
              <a:buChar char="•"/>
            </a:pPr>
            <a:r>
              <a:rPr lang="en-US" altLang="en-US" sz="2000" smtClean="0"/>
              <a:t>The water and undigested food that remain move into the     </a:t>
            </a:r>
            <a:r>
              <a:rPr lang="en-US" altLang="en-US" sz="2000" smtClean="0">
                <a:solidFill>
                  <a:srgbClr val="FF0000"/>
                </a:solidFill>
              </a:rPr>
              <a:t>large intestine</a:t>
            </a:r>
            <a:r>
              <a:rPr lang="en-US" altLang="en-US" sz="2000" smtClean="0"/>
              <a:t>. There, most of the water is absorbed into the bloodstream. The material that is left is readied for elimination from the body through the rectum.</a:t>
            </a:r>
          </a:p>
          <a:p>
            <a:pPr eaLnBrk="1" hangingPunct="1">
              <a:buFontTx/>
              <a:buChar char="•"/>
            </a:pPr>
            <a:r>
              <a:rPr lang="en-US" altLang="en-US" sz="2000" smtClean="0"/>
              <a:t>As wastes move through the 1.5-meter-long large intestine, bacteria feed on the material. These helpful bacteria make certain vitamins, including vitamin K.</a:t>
            </a:r>
          </a:p>
        </p:txBody>
      </p:sp>
      <p:pic>
        <p:nvPicPr>
          <p:cNvPr id="22532" name="Picture 10" descr="OLE_SCI_X001_SciNoteBook_m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5257800"/>
            <a:ext cx="1566863"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2582" name="Rectangle 6"/>
          <p:cNvSpPr>
            <a:spLocks noChangeArrowheads="1"/>
          </p:cNvSpPr>
          <p:nvPr/>
        </p:nvSpPr>
        <p:spPr bwMode="auto">
          <a:xfrm>
            <a:off x="914400" y="5791200"/>
            <a:ext cx="7315200" cy="603250"/>
          </a:xfrm>
          <a:prstGeom prst="rect">
            <a:avLst/>
          </a:prstGeom>
          <a:solidFill>
            <a:srgbClr val="FDFFED"/>
          </a:solidFill>
          <a:ln w="25400">
            <a:solidFill>
              <a:srgbClr val="130E7D"/>
            </a:solidFill>
            <a:miter lim="800000"/>
            <a:headEnd/>
            <a:tailEnd/>
          </a:ln>
          <a:effectLst>
            <a:outerShdw blurRad="137160" dist="88794" dir="1799997" algn="ctr" rotWithShape="0">
              <a:schemeClr val="bg2">
                <a:alpha val="50000"/>
              </a:schemeClr>
            </a:outerShdw>
          </a:effectLst>
        </p:spPr>
        <p:txBody>
          <a:bodyPr lIns="182880" tIns="182880" rIns="182880" bIns="182880">
            <a:spAutoFit/>
          </a:bodyPr>
          <a:lstStyle>
            <a:lvl1pPr>
              <a:defRPr sz="2000">
                <a:solidFill>
                  <a:schemeClr val="tx1"/>
                </a:solidFill>
                <a:latin typeface="Arial" panose="020B0604020202020204" pitchFamily="34" charset="0"/>
                <a:ea typeface="ヒラギノ角ゴ Pro W3" charset="-128"/>
              </a:defRPr>
            </a:lvl1pPr>
            <a:lvl2pPr marL="37931725" indent="-37474525">
              <a:defRPr sz="2000">
                <a:solidFill>
                  <a:schemeClr val="tx1"/>
                </a:solidFill>
                <a:latin typeface="Arial" panose="020B0604020202020204" pitchFamily="34" charset="0"/>
                <a:ea typeface="ヒラギノ角ゴ Pro W3" charset="-128"/>
              </a:defRPr>
            </a:lvl2pPr>
            <a:lvl3pPr>
              <a:defRPr sz="2000">
                <a:solidFill>
                  <a:schemeClr val="tx1"/>
                </a:solidFill>
                <a:latin typeface="Arial" panose="020B0604020202020204" pitchFamily="34" charset="0"/>
                <a:ea typeface="ヒラギノ角ゴ Pro W3" charset="-128"/>
              </a:defRPr>
            </a:lvl3pPr>
            <a:lvl4pPr>
              <a:defRPr sz="2000">
                <a:solidFill>
                  <a:schemeClr val="tx1"/>
                </a:solidFill>
                <a:latin typeface="Arial" panose="020B0604020202020204" pitchFamily="34" charset="0"/>
                <a:ea typeface="ヒラギノ角ゴ Pro W3" charset="-128"/>
              </a:defRPr>
            </a:lvl4pPr>
            <a:lvl5pPr>
              <a:defRPr sz="20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000">
                <a:solidFill>
                  <a:schemeClr val="tx1"/>
                </a:solidFill>
                <a:latin typeface="Arial" panose="020B0604020202020204" pitchFamily="34" charset="0"/>
                <a:ea typeface="ヒラギノ角ゴ Pro W3" charset="-128"/>
              </a:defRPr>
            </a:lvl9pPr>
          </a:lstStyle>
          <a:p>
            <a:r>
              <a:rPr lang="en-US" altLang="en-US" sz="1400" b="1">
                <a:ea typeface="ＭＳ Ｐゴシック" panose="020B0600070205080204" pitchFamily="34" charset="-128"/>
              </a:rPr>
              <a:t>3.</a:t>
            </a:r>
            <a:r>
              <a:rPr lang="en-US" altLang="en-US" sz="1400" b="1">
                <a:solidFill>
                  <a:srgbClr val="130E7D"/>
                </a:solidFill>
                <a:ea typeface="ＭＳ Ｐゴシック" panose="020B0600070205080204" pitchFamily="34" charset="-128"/>
              </a:rPr>
              <a:t> Restate</a:t>
            </a:r>
            <a:r>
              <a:rPr lang="en-US" altLang="en-US" sz="1400">
                <a:solidFill>
                  <a:srgbClr val="FF8000"/>
                </a:solidFill>
                <a:latin typeface="Arial Bold" panose="020B0704020202020204" pitchFamily="34" charset="0"/>
                <a:ea typeface="ＭＳ Ｐゴシック" panose="020B0600070205080204" pitchFamily="34" charset="-128"/>
              </a:rPr>
              <a:t>  </a:t>
            </a:r>
            <a:r>
              <a:rPr lang="en-US" altLang="en-US" sz="1400"/>
              <a:t>What physical changes occur as matter moves through the large intestine?</a:t>
            </a:r>
            <a:endParaRPr lang="en-US" altLang="en-US" sz="1400" i="1"/>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r_5-8_OLE_TX">
  <a:themeElements>
    <a:clrScheme name="Gr_5-8_OLE_TX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Gr_5-8_OLE_TX">
      <a:majorFont>
        <a:latin typeface="Arial"/>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chemeClr val="tx1"/>
            </a:solidFill>
            <a:effectLst/>
            <a:latin typeface="Arial" pitchFamily="-111" charset="0"/>
            <a:ea typeface="ヒラギノ角ゴ Pro W3" pitchFamily="-111" charset="-128"/>
            <a:cs typeface="ヒラギノ角ゴ Pro W3" pitchFamily="-11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chemeClr val="tx1"/>
            </a:solidFill>
            <a:effectLst/>
            <a:latin typeface="Arial" pitchFamily="-111" charset="0"/>
            <a:ea typeface="ヒラギノ角ゴ Pro W3" pitchFamily="-111" charset="-128"/>
            <a:cs typeface="ヒラギノ角ゴ Pro W3" pitchFamily="-111" charset="-128"/>
          </a:defRPr>
        </a:defPPr>
      </a:lstStyle>
    </a:lnDef>
  </a:objectDefaults>
  <a:extraClrSchemeLst>
    <a:extraClrScheme>
      <a:clrScheme name="Gr_5-8_OLE_TX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_5-8_OLE_TX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_5-8_OLE_TX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_5-8_OLE_TX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_5-8_OLE_TX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_5-8_OLE_TX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_5-8_OLE_TX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_5-8_OLE_TX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_5-8_OLE_TX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_5-8_OLE_TX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_5-8_OLE_TX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_5-8_OLE_TX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HD:Users:uhenrc2:Desktop:Gr_5-8_OLE_TX.pot</Template>
  <TotalTime>451</TotalTime>
  <Words>741</Words>
  <Application>Microsoft Office PowerPoint</Application>
  <PresentationFormat>On-screen Show (4:3)</PresentationFormat>
  <Paragraphs>34</Paragraphs>
  <Slides>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ヒラギノ角ゴ Pro W3</vt:lpstr>
      <vt:lpstr>Times</vt:lpstr>
      <vt:lpstr>ＭＳ Ｐゴシック</vt:lpstr>
      <vt:lpstr>Times New Roman</vt:lpstr>
      <vt:lpstr>Arial Bold</vt:lpstr>
      <vt:lpstr>Gr_5-8_OLE_TX</vt:lpstr>
      <vt:lpstr>What is the digestive system?</vt:lpstr>
      <vt:lpstr>What changes occur in the mouth and stomach?</vt:lpstr>
      <vt:lpstr>PowerPoint Presentation</vt:lpstr>
      <vt:lpstr>What changes occur in the  small intestine?</vt:lpstr>
      <vt:lpstr>PowerPoint Presentation</vt:lpstr>
      <vt:lpstr>What changes occur in the  large intestine?</vt:lpstr>
    </vt:vector>
  </TitlesOfParts>
  <Company>Pearson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Pearson Inc.</dc:creator>
  <cp:lastModifiedBy>Pease, Katherine J</cp:lastModifiedBy>
  <cp:revision>27</cp:revision>
  <cp:lastPrinted>2016-04-01T20:30:41Z</cp:lastPrinted>
  <dcterms:created xsi:type="dcterms:W3CDTF">2011-03-28T18:26:20Z</dcterms:created>
  <dcterms:modified xsi:type="dcterms:W3CDTF">2016-04-01T20:30:51Z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FolderId">
    <vt:lpwstr/>
  </property>
  <property fmtid="{D5CDD505-2E9C-101B-9397-08002B2CF9AE}" pid="3" name="Offisync_SaveTime">
    <vt:lpwstr/>
  </property>
  <property fmtid="{D5CDD505-2E9C-101B-9397-08002B2CF9AE}" pid="4" name="Offisync_IsSaved">
    <vt:lpwstr>False</vt:lpwstr>
  </property>
  <property fmtid="{D5CDD505-2E9C-101B-9397-08002B2CF9AE}" pid="5" name="Offisync_UniqueId">
    <vt:lpwstr>222414;12943601</vt:lpwstr>
  </property>
  <property fmtid="{D5CDD505-2E9C-101B-9397-08002B2CF9AE}" pid="6" name="CentralDesktop_MDAdded">
    <vt:lpwstr>True</vt:lpwstr>
  </property>
  <property fmtid="{D5CDD505-2E9C-101B-9397-08002B2CF9AE}" pid="7" name="Offisync_FileTitle">
    <vt:lpwstr/>
  </property>
  <property fmtid="{D5CDD505-2E9C-101B-9397-08002B2CF9AE}" pid="8" name="Offisync_UpdateToken">
    <vt:lpwstr>2011-04-08T12:20:16-0500</vt:lpwstr>
  </property>
  <property fmtid="{D5CDD505-2E9C-101B-9397-08002B2CF9AE}" pid="9" name="Offisync_ProviderName">
    <vt:lpwstr>Central Desktop</vt:lpwstr>
  </property>
</Properties>
</file>