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AFCFF947-CF7C-48ED-89E7-36D0151B4330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2E0100B-672C-44E6-93C6-39D298184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68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047C-92B3-495A-896B-687F5634F94D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57C4-38F3-4F05-A07F-D1CB4AC106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047C-92B3-495A-896B-687F5634F94D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57C4-38F3-4F05-A07F-D1CB4AC106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2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047C-92B3-495A-896B-687F5634F94D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57C4-38F3-4F05-A07F-D1CB4AC106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3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047C-92B3-495A-896B-687F5634F94D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57C4-38F3-4F05-A07F-D1CB4AC106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8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047C-92B3-495A-896B-687F5634F94D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57C4-38F3-4F05-A07F-D1CB4AC106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3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047C-92B3-495A-896B-687F5634F94D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57C4-38F3-4F05-A07F-D1CB4AC106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1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047C-92B3-495A-896B-687F5634F94D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57C4-38F3-4F05-A07F-D1CB4AC106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2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047C-92B3-495A-896B-687F5634F94D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57C4-38F3-4F05-A07F-D1CB4AC106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3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047C-92B3-495A-896B-687F5634F94D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57C4-38F3-4F05-A07F-D1CB4AC106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8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047C-92B3-495A-896B-687F5634F94D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57C4-38F3-4F05-A07F-D1CB4AC106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4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047C-92B3-495A-896B-687F5634F94D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57C4-38F3-4F05-A07F-D1CB4AC106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3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3047C-92B3-495A-896B-687F5634F94D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057C4-38F3-4F05-A07F-D1CB4AC106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3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02"/>
            <a:ext cx="12192000" cy="7072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2320"/>
            <a:ext cx="12192000" cy="23876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Blackoak Std" panose="04050907060602020202" pitchFamily="82" charset="0"/>
              </a:rPr>
              <a:t>Skeletal System Play </a:t>
            </a:r>
            <a:r>
              <a:rPr lang="en-US" sz="5000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latin typeface="Blackoak Std" panose="04050907060602020202" pitchFamily="82" charset="0"/>
              </a:rPr>
              <a:t>Dough</a:t>
            </a:r>
            <a:r>
              <a:rPr lang="en-US" sz="5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Blackoak Std" panose="04050907060602020202" pitchFamily="82" charset="0"/>
              </a:rPr>
              <a:t> Activity</a:t>
            </a:r>
            <a:endParaRPr lang="en-US" sz="5000" dirty="0">
              <a:ln>
                <a:solidFill>
                  <a:schemeClr val="accent2">
                    <a:lumMod val="75000"/>
                  </a:schemeClr>
                </a:solidFill>
              </a:ln>
              <a:latin typeface="Blackoak Std" panose="04050907060602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" y="6030119"/>
            <a:ext cx="9144000" cy="1655762"/>
          </a:xfrm>
        </p:spPr>
        <p:txBody>
          <a:bodyPr/>
          <a:lstStyle/>
          <a:p>
            <a:r>
              <a:rPr lang="en-US" dirty="0" smtClean="0"/>
              <a:t>Written By: Katherine Pease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06680" y="6642556"/>
            <a:ext cx="12298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https://encrypted-tbn0.gstatic.com/images?q=tbn:ANd9GcTkkdQars9oMDIpBbItG_sPwVfW_xvnLA9ubR2JLI3rbzqlVdhl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9822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0550"/>
            <a:ext cx="12191999" cy="245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06"/>
            <a:ext cx="10515600" cy="1325563"/>
          </a:xfrm>
        </p:spPr>
        <p:txBody>
          <a:bodyPr/>
          <a:lstStyle/>
          <a:p>
            <a:r>
              <a:rPr lang="en-US" dirty="0" smtClean="0"/>
              <a:t>Essential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" y="987425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What would happen if all our bones turned super soft like play dough? What 2 body systems would this effect? Explain.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-91441" y="6750278"/>
            <a:ext cx="123748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https://sites.google.com/site/teachergenna/_/rsrc/1336240461353/lesson-2-the-skeletal-and-muscular-systems/cutcaster-photo-100060625-Skeleton-Muscles-of-a-Human-Male.jpg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1194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720" y="-16826"/>
            <a:ext cx="9525000" cy="1734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447" y="1325881"/>
            <a:ext cx="3476625" cy="5532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for Lab…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 pre-determined amounts of play dough (teacher pre-makes)</a:t>
            </a:r>
          </a:p>
          <a:p>
            <a:r>
              <a:rPr lang="en-US" sz="4000" dirty="0" smtClean="0"/>
              <a:t>1 popsicle stick / craft stick</a:t>
            </a:r>
          </a:p>
          <a:p>
            <a:r>
              <a:rPr lang="en-US" sz="4000" dirty="0" smtClean="0"/>
              <a:t>Paper towel</a:t>
            </a:r>
          </a:p>
          <a:p>
            <a:r>
              <a:rPr lang="en-US" sz="4000" dirty="0" smtClean="0"/>
              <a:t>Journal to record data</a:t>
            </a:r>
          </a:p>
          <a:p>
            <a:r>
              <a:rPr lang="en-US" sz="4000" dirty="0" smtClean="0"/>
              <a:t>Pen/Pencil that works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9098280" y="6534834"/>
            <a:ext cx="30937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http://i.infopls.com/images/Basic_Uncooked_Play_Dough_H.jpg</a:t>
            </a:r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0" y="6623148"/>
            <a:ext cx="81381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http://g02.a.alicdn.com/kf/HTB17Y4bJFXXXXcYXXXXq6xXFXXXG/50Pcs-Wooden-Popsicle-Stick-Kids-Hand-Crafts-Art-Ice-Cream-Lolly-Cake-DIY-Making.jpg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7971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25" r="20404" b="12404"/>
          <a:stretch/>
        </p:blipFill>
        <p:spPr>
          <a:xfrm>
            <a:off x="116169" y="4858703"/>
            <a:ext cx="4495800" cy="1816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51" y="-212845"/>
            <a:ext cx="10515600" cy="1325563"/>
          </a:xfrm>
        </p:spPr>
        <p:txBody>
          <a:bodyPr/>
          <a:lstStyle/>
          <a:p>
            <a:r>
              <a:rPr lang="en-US" dirty="0" smtClean="0"/>
              <a:t>Procedure: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64" t="8228" r="5278" b="10442"/>
          <a:stretch/>
        </p:blipFill>
        <p:spPr>
          <a:xfrm>
            <a:off x="10338471" y="89427"/>
            <a:ext cx="1737360" cy="39166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7147"/>
            <a:ext cx="10515600" cy="5279816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1. answer essential question in journal</a:t>
            </a:r>
          </a:p>
          <a:p>
            <a:r>
              <a:rPr lang="en-US" sz="4000" dirty="0" smtClean="0"/>
              <a:t>2. Take out both pre-determined amount of play dough and roll both into a fat snake.</a:t>
            </a:r>
          </a:p>
          <a:p>
            <a:r>
              <a:rPr lang="en-US" sz="4000" dirty="0" smtClean="0"/>
              <a:t>3. Take one “snake” and lay it flat on top of table, push down to flatten it like a pancake</a:t>
            </a:r>
          </a:p>
          <a:p>
            <a:r>
              <a:rPr lang="en-US" sz="4000" dirty="0" smtClean="0"/>
              <a:t>4. Put the popsicle stick in the middle of your “pancake” and fold the sides up and over the popsicle stick so none of the stick can be seen</a:t>
            </a:r>
          </a:p>
          <a:p>
            <a:r>
              <a:rPr lang="en-US" sz="4000" dirty="0" smtClean="0"/>
              <a:t>5. Re-roll this into a fat snake.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433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2" y="-276494"/>
            <a:ext cx="10515600" cy="1325563"/>
          </a:xfrm>
        </p:spPr>
        <p:txBody>
          <a:bodyPr/>
          <a:lstStyle/>
          <a:p>
            <a:r>
              <a:rPr lang="en-US" dirty="0" smtClean="0"/>
              <a:t>Procedure Continued: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2" y="680720"/>
            <a:ext cx="11305588" cy="6035040"/>
          </a:xfrm>
        </p:spPr>
        <p:txBody>
          <a:bodyPr>
            <a:normAutofit/>
          </a:bodyPr>
          <a:lstStyle/>
          <a:p>
            <a:r>
              <a:rPr lang="en-US" dirty="0" smtClean="0"/>
              <a:t>6. Answer question in journal:  What do you think the play dough / popsicle stick represent in your body?</a:t>
            </a:r>
          </a:p>
          <a:p>
            <a:r>
              <a:rPr lang="en-US" dirty="0" smtClean="0"/>
              <a:t>7. Place both fat Snakes so they are reaching for the ceiling</a:t>
            </a:r>
          </a:p>
          <a:p>
            <a:r>
              <a:rPr lang="en-US" dirty="0" smtClean="0"/>
              <a:t>8. Push down on top of the only play-dough snake</a:t>
            </a:r>
          </a:p>
          <a:p>
            <a:r>
              <a:rPr lang="en-US" dirty="0" smtClean="0"/>
              <a:t>9. Write/Record what happens in journal</a:t>
            </a:r>
          </a:p>
          <a:p>
            <a:r>
              <a:rPr lang="en-US" dirty="0" smtClean="0"/>
              <a:t>10. Push down on top the play-dough snake with the popsicle stick</a:t>
            </a:r>
          </a:p>
          <a:p>
            <a:r>
              <a:rPr lang="en-US" dirty="0" smtClean="0"/>
              <a:t>11. Write/Record what happens in journal</a:t>
            </a:r>
          </a:p>
          <a:p>
            <a:r>
              <a:rPr lang="en-US" dirty="0" smtClean="0"/>
              <a:t>12. Take the popsicle stick out of the play-dough </a:t>
            </a:r>
          </a:p>
          <a:p>
            <a:r>
              <a:rPr lang="en-US" dirty="0" smtClean="0"/>
              <a:t>13. Roll both “snakes” of play dough back into 2 balls</a:t>
            </a:r>
          </a:p>
          <a:p>
            <a:r>
              <a:rPr lang="en-US" dirty="0" smtClean="0"/>
              <a:t>14. Place the play-dough back into baggie and seal tight</a:t>
            </a:r>
          </a:p>
          <a:p>
            <a:r>
              <a:rPr lang="en-US" dirty="0" smtClean="0"/>
              <a:t>15. Bring all supplies back to the counter</a:t>
            </a:r>
          </a:p>
          <a:p>
            <a:r>
              <a:rPr lang="en-US" dirty="0" smtClean="0"/>
              <a:t>16. Return to table and answer questions on next slide in journal 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540815" y="1212971"/>
            <a:ext cx="517585" cy="1414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296975" y="2627703"/>
            <a:ext cx="138885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17344" y="2528413"/>
            <a:ext cx="154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Top</a:t>
            </a:r>
            <a:endParaRPr lang="en-US" dirty="0"/>
          </a:p>
        </p:txBody>
      </p:sp>
      <p:sp>
        <p:nvSpPr>
          <p:cNvPr id="8" name="Up-Down Arrow 7"/>
          <p:cNvSpPr/>
          <p:nvPr/>
        </p:nvSpPr>
        <p:spPr>
          <a:xfrm>
            <a:off x="10235241" y="1312261"/>
            <a:ext cx="139748" cy="1216152"/>
          </a:xfrm>
          <a:prstGeom prst="up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0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" y="0"/>
            <a:ext cx="12105640" cy="1859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" y="0"/>
            <a:ext cx="10515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Conclusion To Lab Questions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558800"/>
            <a:ext cx="11816080" cy="6715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Directions: Write out question and answer in journal</a:t>
            </a:r>
          </a:p>
          <a:p>
            <a:r>
              <a:rPr lang="en-US" sz="4000" dirty="0" smtClean="0"/>
              <a:t>1. What 2 body systems do you think this lab represented? Explain</a:t>
            </a:r>
            <a:endParaRPr lang="en-US" sz="4000" dirty="0"/>
          </a:p>
          <a:p>
            <a:r>
              <a:rPr lang="en-US" sz="4000" dirty="0" smtClean="0"/>
              <a:t>2. What type of tissue does the play-dough represent?  What body system does it belong to?</a:t>
            </a:r>
            <a:endParaRPr lang="en-US" sz="4000" dirty="0"/>
          </a:p>
          <a:p>
            <a:r>
              <a:rPr lang="en-US" sz="4000" dirty="0" smtClean="0"/>
              <a:t>3. What organ does the popsicle stick represent?  What body system does it belong to?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Questions Continue onto Next Slide</a:t>
            </a:r>
            <a:endParaRPr lang="en-US" sz="4000" dirty="0"/>
          </a:p>
        </p:txBody>
      </p:sp>
      <p:sp>
        <p:nvSpPr>
          <p:cNvPr id="4" name="Right Arrow 3"/>
          <p:cNvSpPr/>
          <p:nvPr/>
        </p:nvSpPr>
        <p:spPr>
          <a:xfrm>
            <a:off x="7833360" y="6390640"/>
            <a:ext cx="3210560" cy="223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4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" y="165299"/>
            <a:ext cx="118465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4. Explain what happened when you pushed down on the play-dough only. How does it relate to your body?</a:t>
            </a:r>
          </a:p>
          <a:p>
            <a:r>
              <a:rPr lang="en-US" sz="4000" dirty="0" smtClean="0"/>
              <a:t>5. Explain what happened when you pushed down on the play-dough with the popsicle stick rolled inside it.  How does this relate to your body?</a:t>
            </a:r>
          </a:p>
          <a:p>
            <a:r>
              <a:rPr lang="en-US" sz="4000" dirty="0" smtClean="0"/>
              <a:t>6. Bases on your observations; explain what would happened to our muscular system if we did not have our skeletal system.</a:t>
            </a:r>
          </a:p>
          <a:p>
            <a:r>
              <a:rPr lang="en-US" sz="4000" dirty="0" smtClean="0"/>
              <a:t>7. Based on your observations; explain what the main function of the skeletal system is.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6736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469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Adobe Gothic Std B</vt:lpstr>
      <vt:lpstr>Arial</vt:lpstr>
      <vt:lpstr>Blackoak Std</vt:lpstr>
      <vt:lpstr>Calibri</vt:lpstr>
      <vt:lpstr>Calibri Light</vt:lpstr>
      <vt:lpstr>Office Theme</vt:lpstr>
      <vt:lpstr>Skeletal System Play Dough Activity</vt:lpstr>
      <vt:lpstr>Essential Question:</vt:lpstr>
      <vt:lpstr>Materials for Lab…</vt:lpstr>
      <vt:lpstr>Procedure:</vt:lpstr>
      <vt:lpstr>Procedure Continued:</vt:lpstr>
      <vt:lpstr>Conclusion To Lab Questions:</vt:lpstr>
      <vt:lpstr>PowerPoint Presentation</vt:lpstr>
    </vt:vector>
  </TitlesOfParts>
  <Company>Dallas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System Play Dough Activity</dc:title>
  <dc:creator>Pease, Katherine J</dc:creator>
  <cp:lastModifiedBy>Katherine Pease</cp:lastModifiedBy>
  <cp:revision>10</cp:revision>
  <cp:lastPrinted>2016-02-26T00:13:15Z</cp:lastPrinted>
  <dcterms:created xsi:type="dcterms:W3CDTF">2016-02-25T23:33:18Z</dcterms:created>
  <dcterms:modified xsi:type="dcterms:W3CDTF">2016-02-26T05:59:44Z</dcterms:modified>
</cp:coreProperties>
</file>