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3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48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446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34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22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85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66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53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03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14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72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47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DD10F-15E9-402E-B50A-15C1D1B71172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76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5464" y="2553418"/>
            <a:ext cx="6793302" cy="43045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0325"/>
            <a:ext cx="9144000" cy="88759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October 30,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0936" y="1095555"/>
            <a:ext cx="11757804" cy="5762445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6600" dirty="0" smtClean="0"/>
              <a:t>Take out Test Review Packets, Finish or if done study</a:t>
            </a:r>
          </a:p>
          <a:p>
            <a:pPr marL="457200" indent="-457200" algn="l">
              <a:buAutoNum type="arabicPeriod"/>
            </a:pPr>
            <a:r>
              <a:rPr lang="en-US" sz="66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6600" dirty="0" smtClean="0"/>
              <a:t>See #1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750678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1728" y="0"/>
            <a:ext cx="157863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 smtClean="0"/>
              <a:t>LO</a:t>
            </a:r>
            <a:endParaRPr lang="en-US" sz="8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18" y="1112809"/>
            <a:ext cx="5305246" cy="57451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i="1" u="sng" dirty="0" smtClean="0"/>
              <a:t>7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We will review organic compounds, human body systems and homeostasis to prepare for 2</a:t>
            </a:r>
            <a:r>
              <a:rPr lang="en-US" sz="4400" baseline="30000" dirty="0" smtClean="0"/>
              <a:t>nd</a:t>
            </a:r>
            <a:r>
              <a:rPr lang="en-US" sz="4400" dirty="0" smtClean="0"/>
              <a:t> 6 weeks district test.</a:t>
            </a:r>
            <a:endParaRPr lang="en-US" sz="4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46962" y="1112809"/>
            <a:ext cx="5945037" cy="574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6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We will review elements, compounds, chemical reactions, natural resources, energy transfer, and types of energy to prepare for 2</a:t>
            </a:r>
            <a:r>
              <a:rPr lang="en-US" sz="4400" baseline="30000" dirty="0" smtClean="0"/>
              <a:t>nd</a:t>
            </a:r>
            <a:r>
              <a:rPr lang="en-US" sz="4400" dirty="0" smtClean="0"/>
              <a:t> 6 weeks district test.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91000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0188" y="1"/>
            <a:ext cx="2234241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b="1" u="sng" dirty="0" smtClean="0"/>
              <a:t>DOL</a:t>
            </a:r>
            <a:endParaRPr lang="en-US" sz="8000" b="1" u="sng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3518" y="1112809"/>
            <a:ext cx="5106838" cy="5745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7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I will explain what the two main body systems are that help me breath in an exit slip..</a:t>
            </a:r>
            <a:endParaRPr lang="en-US" sz="4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935638" y="1112809"/>
            <a:ext cx="5256361" cy="574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6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I will explain how an element and a compound are different in an exit slip.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9518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6618" y="1"/>
            <a:ext cx="1561381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 smtClean="0"/>
              <a:t>TEK</a:t>
            </a:r>
            <a:endParaRPr lang="en-US" sz="8000" b="1" u="sng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3517" y="1112809"/>
            <a:ext cx="5650301" cy="57451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i="1" u="sng" dirty="0" smtClean="0"/>
              <a:t>7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marL="0" indent="0" algn="ctr">
              <a:buNone/>
            </a:pPr>
            <a:r>
              <a:rPr lang="en-US" sz="4400" b="1" i="1" dirty="0" smtClean="0"/>
              <a:t>7.6B,C / 7.7C / 7.12B,C,E/ 7.13A,B</a:t>
            </a:r>
          </a:p>
          <a:p>
            <a:pPr marL="0" indent="0" algn="ctr">
              <a:buNone/>
            </a:pPr>
            <a:r>
              <a:rPr lang="en-US" sz="4400" b="1" i="1" dirty="0" smtClean="0"/>
              <a:t>(full explanation hanging on poster by teacher desk)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46962" y="1112809"/>
            <a:ext cx="5945037" cy="574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6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 smtClean="0"/>
              <a:t>6.5C,D / 6.7A / 6.9A,C</a:t>
            </a:r>
          </a:p>
          <a:p>
            <a:pPr marL="0" indent="0" algn="ctr">
              <a:buNone/>
            </a:pPr>
            <a:r>
              <a:rPr lang="en-US" sz="4400" b="1" i="1" dirty="0" smtClean="0"/>
              <a:t>(full explanation hanging on poster by teacher desk)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1515254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17385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u="sng" dirty="0" smtClean="0"/>
              <a:t>Agenda for Both 7</a:t>
            </a:r>
            <a:r>
              <a:rPr lang="en-US" sz="6600" b="1" u="sng" baseline="30000" dirty="0" smtClean="0"/>
              <a:t>th</a:t>
            </a:r>
            <a:r>
              <a:rPr lang="en-US" sz="6600" b="1" u="sng" dirty="0" smtClean="0"/>
              <a:t> / 6</a:t>
            </a:r>
            <a:r>
              <a:rPr lang="en-US" sz="6600" b="1" u="sng" baseline="30000" dirty="0" smtClean="0"/>
              <a:t>th</a:t>
            </a:r>
            <a:r>
              <a:rPr lang="en-US" sz="6600" b="1" u="sng" dirty="0" smtClean="0"/>
              <a:t> 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4294" y="1440611"/>
            <a:ext cx="9559506" cy="527074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1. PDN</a:t>
            </a:r>
          </a:p>
          <a:p>
            <a:r>
              <a:rPr lang="en-US" sz="6600" dirty="0" smtClean="0"/>
              <a:t>2. Finish Review Packet</a:t>
            </a:r>
          </a:p>
          <a:p>
            <a:r>
              <a:rPr lang="en-US" sz="6600" dirty="0" smtClean="0"/>
              <a:t>3. Question / Answers Game</a:t>
            </a:r>
          </a:p>
          <a:p>
            <a:r>
              <a:rPr lang="en-US" sz="6600" dirty="0" smtClean="0"/>
              <a:t>4. DOL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358894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174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October 30, 2017</vt:lpstr>
      <vt:lpstr>LO</vt:lpstr>
      <vt:lpstr>PowerPoint Presentation</vt:lpstr>
      <vt:lpstr>TEK</vt:lpstr>
      <vt:lpstr>Agenda for Both 7th / 6th 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30, 2017</dc:title>
  <dc:creator>Pease, Katherine J</dc:creator>
  <cp:lastModifiedBy>Pease, Katherine J</cp:lastModifiedBy>
  <cp:revision>6</cp:revision>
  <cp:lastPrinted>2017-10-30T12:50:54Z</cp:lastPrinted>
  <dcterms:created xsi:type="dcterms:W3CDTF">2017-10-30T12:40:06Z</dcterms:created>
  <dcterms:modified xsi:type="dcterms:W3CDTF">2017-10-30T12:51:59Z</dcterms:modified>
</cp:coreProperties>
</file>