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B68-9702-4897-8590-FA0D336EA07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DE55-9D45-46A2-813F-E720062F1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7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B68-9702-4897-8590-FA0D336EA07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DE55-9D45-46A2-813F-E720062F1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2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B68-9702-4897-8590-FA0D336EA07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DE55-9D45-46A2-813F-E720062F1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B68-9702-4897-8590-FA0D336EA07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DE55-9D45-46A2-813F-E720062F1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9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B68-9702-4897-8590-FA0D336EA07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DE55-9D45-46A2-813F-E720062F1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5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B68-9702-4897-8590-FA0D336EA07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DE55-9D45-46A2-813F-E720062F1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5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B68-9702-4897-8590-FA0D336EA07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DE55-9D45-46A2-813F-E720062F1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8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B68-9702-4897-8590-FA0D336EA07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DE55-9D45-46A2-813F-E720062F1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0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B68-9702-4897-8590-FA0D336EA07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DE55-9D45-46A2-813F-E720062F1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6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B68-9702-4897-8590-FA0D336EA07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DE55-9D45-46A2-813F-E720062F1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EB68-9702-4897-8590-FA0D336EA07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DE55-9D45-46A2-813F-E720062F1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9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DEB68-9702-4897-8590-FA0D336EA07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9DE55-9D45-46A2-813F-E720062F1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9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85350" cy="6879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3461" y="-939350"/>
            <a:ext cx="9144000" cy="2387600"/>
          </a:xfrm>
        </p:spPr>
        <p:txBody>
          <a:bodyPr>
            <a:normAutofit/>
          </a:bodyPr>
          <a:lstStyle/>
          <a:p>
            <a:r>
              <a:rPr lang="en-US" sz="9600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October 30, 2016</a:t>
            </a:r>
            <a:endParaRPr lang="en-US" sz="9600" u="sng" dirty="0">
              <a:solidFill>
                <a:schemeClr val="accent1">
                  <a:lumMod val="20000"/>
                  <a:lumOff val="80000"/>
                </a:schemeClr>
              </a:solidFill>
              <a:latin typeface="Chiller" panose="040204040310070206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7698"/>
            <a:ext cx="12285350" cy="4050102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Sharpen Pencils</a:t>
            </a:r>
          </a:p>
          <a:p>
            <a:pPr marL="457200" indent="-457200" algn="l">
              <a:buAutoNum type="arabicPeriod"/>
            </a:pP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Collect PDN Only 6</a:t>
            </a:r>
            <a:r>
              <a:rPr lang="en-US" sz="4400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th</a:t>
            </a: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grade / PDN, Textbook 7</a:t>
            </a:r>
            <a:r>
              <a:rPr lang="en-US" sz="4400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th</a:t>
            </a: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Grd</a:t>
            </a: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</a:p>
          <a:p>
            <a:pPr marL="457200" indent="-457200" algn="l">
              <a:buAutoNum type="arabicPeriod"/>
            </a:pP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Sit in assigned seat silently</a:t>
            </a:r>
          </a:p>
          <a:p>
            <a:pPr marL="457200" indent="-457200" algn="l">
              <a:buAutoNum type="arabicPeriod"/>
            </a:pP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Work on completing PDN</a:t>
            </a:r>
          </a:p>
        </p:txBody>
      </p:sp>
    </p:spTree>
    <p:extLst>
      <p:ext uri="{BB962C8B-B14F-4D97-AF65-F5344CB8AC3E}">
        <p14:creationId xmlns:p14="http://schemas.microsoft.com/office/powerpoint/2010/main" val="3250757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675" y="0"/>
            <a:ext cx="12285350" cy="6879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75" y="-31636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7</a:t>
            </a:r>
            <a:r>
              <a:rPr lang="en-US" sz="3600" u="sng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th</a:t>
            </a:r>
            <a:r>
              <a:rPr lang="en-US" sz="3600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 Grade TEK</a:t>
            </a:r>
            <a:endParaRPr lang="en-US" sz="3600" u="sng" dirty="0">
              <a:solidFill>
                <a:schemeClr val="accent1">
                  <a:lumMod val="20000"/>
                  <a:lumOff val="80000"/>
                </a:schemeClr>
              </a:solidFill>
              <a:latin typeface="Chiller" panose="04020404031007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2092"/>
            <a:ext cx="12192000" cy="562487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7.9A: analyze the characteristics of objects in our solar system that allow life to exist such as the proximity of the sun, presence of water, and </a:t>
            </a:r>
            <a:r>
              <a:rPr lang="en-US" dirty="0" err="1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compostion</a:t>
            </a:r>
            <a:r>
              <a:rPr lang="en-US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 of the atmosphere.</a:t>
            </a:r>
          </a:p>
          <a:p>
            <a:pPr marL="0" indent="0">
              <a:buNone/>
            </a:pPr>
            <a:r>
              <a:rPr lang="en-US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7.8A: Predict and descry e how different types of catastrophic events impact ecosystems such as floods, </a:t>
            </a:r>
            <a:r>
              <a:rPr lang="en-US" dirty="0" err="1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hurrianes</a:t>
            </a:r>
            <a:r>
              <a:rPr lang="en-US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, or tornadoes</a:t>
            </a:r>
          </a:p>
          <a:p>
            <a:pPr marL="0" indent="0">
              <a:buNone/>
            </a:pPr>
            <a:r>
              <a:rPr lang="en-US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7.8B: analyze the effects of weathering, erosion, and deposition on the environment in ecoregions of Texas</a:t>
            </a:r>
          </a:p>
          <a:p>
            <a:pPr marL="0" indent="0">
              <a:buNone/>
            </a:pPr>
            <a:r>
              <a:rPr lang="en-US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7.8C: Model the effects of human activity on groundwater and surface water in a watershed.</a:t>
            </a:r>
            <a:endParaRPr lang="en-US" dirty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985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6264"/>
            <a:ext cx="12285350" cy="6879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02771"/>
            <a:ext cx="10515600" cy="1325563"/>
          </a:xfrm>
        </p:spPr>
        <p:txBody>
          <a:bodyPr/>
          <a:lstStyle/>
          <a:p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7</a:t>
            </a:r>
            <a:r>
              <a:rPr lang="en-US" u="sng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th</a:t>
            </a:r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 LO</a:t>
            </a:r>
            <a:endParaRPr lang="en-US" u="sng" dirty="0">
              <a:solidFill>
                <a:schemeClr val="accent1">
                  <a:lumMod val="20000"/>
                  <a:lumOff val="80000"/>
                </a:schemeClr>
              </a:solidFill>
              <a:latin typeface="Chiller" panose="04020404031007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97" y="655607"/>
            <a:ext cx="12144555" cy="606482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LO: We will apply knowledge learned over ecoregions of Texas and space to complete a 6-week district test review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TEK:</a:t>
            </a:r>
            <a:r>
              <a:rPr lang="en-US" sz="24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7.9A: analyze the characteristics of objects in our solar system that allow life to exist such as the proximity of the sun, presence of water, and </a:t>
            </a:r>
            <a:r>
              <a:rPr lang="en-US" sz="2400" dirty="0" err="1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compostion</a:t>
            </a:r>
            <a:r>
              <a:rPr lang="en-US" sz="24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 of the atmosphere.</a:t>
            </a:r>
          </a:p>
          <a:p>
            <a:pPr marL="0" indent="0">
              <a:buNone/>
            </a:pPr>
            <a:r>
              <a:rPr lang="en-US" sz="24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7.8A: Predict and descry e how different types of catastrophic events impact ecosystems such as floods, </a:t>
            </a:r>
            <a:r>
              <a:rPr lang="en-US" sz="2400" dirty="0" err="1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hurrianes</a:t>
            </a:r>
            <a:r>
              <a:rPr lang="en-US" sz="24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, or tornadoes</a:t>
            </a:r>
          </a:p>
          <a:p>
            <a:pPr marL="0" indent="0">
              <a:buNone/>
            </a:pPr>
            <a:r>
              <a:rPr lang="en-US" sz="24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7.8B: analyze the effects of weathering, erosion, and deposition on the environment in ecoregions of Texas</a:t>
            </a:r>
          </a:p>
          <a:p>
            <a:pPr marL="0" indent="0">
              <a:buNone/>
            </a:pPr>
            <a:r>
              <a:rPr lang="en-US" sz="24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7.8C: Model the effects of human activity on groundwater and surface water in a watershed.</a:t>
            </a:r>
          </a:p>
          <a:p>
            <a:pPr lvl="1"/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84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796"/>
            <a:ext cx="12285350" cy="6879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13" y="-180975"/>
            <a:ext cx="10515600" cy="1325563"/>
          </a:xfrm>
        </p:spPr>
        <p:txBody>
          <a:bodyPr/>
          <a:lstStyle/>
          <a:p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7</a:t>
            </a:r>
            <a:r>
              <a:rPr lang="en-US" u="sng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th</a:t>
            </a:r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 </a:t>
            </a:r>
            <a:r>
              <a:rPr lang="en-US" u="sng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Grd</a:t>
            </a:r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 DOL</a:t>
            </a:r>
            <a:endParaRPr lang="en-US" u="sng" dirty="0">
              <a:solidFill>
                <a:schemeClr val="accent1">
                  <a:lumMod val="20000"/>
                  <a:lumOff val="80000"/>
                </a:schemeClr>
              </a:solidFill>
              <a:latin typeface="Chiller" panose="04020404031007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85" y="862641"/>
            <a:ext cx="12224965" cy="53143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DOL: I will complete an exit slip that will describe 1 thing I will rock at on this test and 1 thing I will study extra hard on tonight when I study for the test.</a:t>
            </a:r>
            <a:endParaRPr lang="en-US" sz="4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900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214" y="0"/>
            <a:ext cx="12285350" cy="6879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460" y="-126580"/>
            <a:ext cx="10515600" cy="1325563"/>
          </a:xfrm>
        </p:spPr>
        <p:txBody>
          <a:bodyPr/>
          <a:lstStyle/>
          <a:p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7</a:t>
            </a:r>
            <a:r>
              <a:rPr lang="en-US" u="sng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th</a:t>
            </a:r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 Grade Test Review</a:t>
            </a:r>
            <a:endParaRPr lang="en-US" u="sng" dirty="0">
              <a:solidFill>
                <a:schemeClr val="accent1">
                  <a:lumMod val="20000"/>
                  <a:lumOff val="80000"/>
                </a:schemeClr>
              </a:solidFill>
              <a:latin typeface="Chiller" panose="04020404031007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85" y="819509"/>
            <a:ext cx="12131615" cy="535745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Teacher will pass out review sheet</a:t>
            </a:r>
          </a:p>
          <a:p>
            <a:pPr marL="514350" indent="-514350">
              <a:buAutoNum type="arabicPeriod"/>
            </a:pP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Students will put name / class period at the top</a:t>
            </a:r>
          </a:p>
          <a:p>
            <a:pPr marL="514350" indent="-514350">
              <a:buAutoNum type="arabicPeriod"/>
            </a:pP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Students will use own knowledge, journal notes, textbook to complete test review in small groups of 2</a:t>
            </a:r>
            <a:endParaRPr lang="en-US" sz="4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117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796"/>
            <a:ext cx="12285350" cy="6879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49" y="-83449"/>
            <a:ext cx="10515600" cy="1325563"/>
          </a:xfrm>
        </p:spPr>
        <p:txBody>
          <a:bodyPr/>
          <a:lstStyle/>
          <a:p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6</a:t>
            </a:r>
            <a:r>
              <a:rPr lang="en-US" u="sng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th</a:t>
            </a:r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 Grade TEK</a:t>
            </a:r>
            <a:endParaRPr lang="en-US" u="sng" dirty="0">
              <a:solidFill>
                <a:schemeClr val="accent1">
                  <a:lumMod val="20000"/>
                  <a:lumOff val="80000"/>
                </a:schemeClr>
              </a:solidFill>
              <a:latin typeface="Chiller" panose="04020404031007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49" y="871268"/>
            <a:ext cx="12214901" cy="5305695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6.8B: identify and describe the changes in position, direction and speed of an object when acted on by unbalanced forces</a:t>
            </a:r>
          </a:p>
          <a:p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6.8C: calculate average speed using distance and time measurements</a:t>
            </a:r>
          </a:p>
          <a:p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6.8D: measure and graph changes in motion.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926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214" y="0"/>
            <a:ext cx="12285350" cy="6879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4" y="-202771"/>
            <a:ext cx="10515600" cy="1325563"/>
          </a:xfrm>
        </p:spPr>
        <p:txBody>
          <a:bodyPr/>
          <a:lstStyle/>
          <a:p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6</a:t>
            </a:r>
            <a:r>
              <a:rPr lang="en-US" u="sng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th</a:t>
            </a:r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 Grade LO:</a:t>
            </a:r>
            <a:endParaRPr lang="en-US" u="sng" dirty="0">
              <a:solidFill>
                <a:schemeClr val="accent1">
                  <a:lumMod val="20000"/>
                  <a:lumOff val="80000"/>
                </a:schemeClr>
              </a:solidFill>
              <a:latin typeface="Chiller" panose="04020404031007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4" y="715992"/>
            <a:ext cx="12248072" cy="5460971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We will investigate how to create/read a speed/motion graph through creating distance/time graphs based on wind-up toy lab.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TEKS: 6.8B: identify and describe the changes in position, direction 	and speed of an object when acted on by unbalanced forces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6.8C: calculate average speed using distance and time 	measurements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6.8D: measure and graph changes in motion.</a:t>
            </a:r>
          </a:p>
          <a:p>
            <a:endParaRPr lang="en-US" sz="3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338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214" y="0"/>
            <a:ext cx="12285350" cy="6879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76" y="-202771"/>
            <a:ext cx="10515600" cy="1325563"/>
          </a:xfrm>
        </p:spPr>
        <p:txBody>
          <a:bodyPr/>
          <a:lstStyle/>
          <a:p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6</a:t>
            </a:r>
            <a:r>
              <a:rPr lang="en-US" u="sng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th</a:t>
            </a:r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 Grade DOL</a:t>
            </a:r>
            <a:endParaRPr lang="en-US" u="sng" dirty="0">
              <a:solidFill>
                <a:schemeClr val="accent1">
                  <a:lumMod val="20000"/>
                  <a:lumOff val="80000"/>
                </a:schemeClr>
              </a:solidFill>
              <a:latin typeface="Chiller" panose="04020404031007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7214" y="776377"/>
            <a:ext cx="12219214" cy="5400586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DOL: We will create a distance/time graph to show our path to school.</a:t>
            </a:r>
          </a:p>
          <a:p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655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214" y="0"/>
            <a:ext cx="12285350" cy="6879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822" y="132213"/>
            <a:ext cx="10515600" cy="532022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6</a:t>
            </a:r>
            <a:r>
              <a:rPr lang="en-US" u="sng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th</a:t>
            </a:r>
            <a:r>
              <a:rPr lang="en-US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iller" panose="04020404031007020602" pitchFamily="82" charset="0"/>
              </a:rPr>
              <a:t> Grade Distance / Time Graphs</a:t>
            </a:r>
            <a:endParaRPr lang="en-US" u="sng" dirty="0">
              <a:solidFill>
                <a:schemeClr val="accent1">
                  <a:lumMod val="20000"/>
                  <a:lumOff val="80000"/>
                </a:schemeClr>
              </a:solidFill>
              <a:latin typeface="Chiller" panose="04020404031007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4891" y="664235"/>
            <a:ext cx="12353027" cy="551272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Teacher will hand out note outline to help explain how to create/use a speed/motion graph.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Students will login to: 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hlinkClick r:id="rId3"/>
              </a:rPr>
              <a:t>www.coachpease.com</a:t>
            </a:r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Students will click on 2</a:t>
            </a:r>
            <a:r>
              <a:rPr lang="en-US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nd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 6 weeks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Students will click on Distance-Time Graphs power point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Students will use power point to complete the note outline.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Students will use information learned to create a distance time graph to show the motion of their wind-up toy during lab.</a:t>
            </a:r>
          </a:p>
          <a:p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362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476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Chiller</vt:lpstr>
      <vt:lpstr>Office Theme</vt:lpstr>
      <vt:lpstr>October 30, 2016</vt:lpstr>
      <vt:lpstr>7th Grade TEK</vt:lpstr>
      <vt:lpstr>7th LO</vt:lpstr>
      <vt:lpstr>7th Grd DOL</vt:lpstr>
      <vt:lpstr>7th Grade Test Review</vt:lpstr>
      <vt:lpstr>6th Grade TEK</vt:lpstr>
      <vt:lpstr>6th Grade LO:</vt:lpstr>
      <vt:lpstr>6th Grade DOL</vt:lpstr>
      <vt:lpstr>6th Grade Distance / Time Graphs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30, 2016</dc:title>
  <dc:creator>Pease, Katherine J</dc:creator>
  <cp:lastModifiedBy>Pease, Katherine J</cp:lastModifiedBy>
  <cp:revision>5</cp:revision>
  <cp:lastPrinted>2016-10-31T13:20:17Z</cp:lastPrinted>
  <dcterms:created xsi:type="dcterms:W3CDTF">2016-10-31T12:50:53Z</dcterms:created>
  <dcterms:modified xsi:type="dcterms:W3CDTF">2016-10-31T13:20:50Z</dcterms:modified>
</cp:coreProperties>
</file>