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D04-25B1-4D67-AB64-921DD0E5D4E1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07E2-2A3E-449A-9BCE-7AF49733B6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86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D04-25B1-4D67-AB64-921DD0E5D4E1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07E2-2A3E-449A-9BCE-7AF49733B6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3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D04-25B1-4D67-AB64-921DD0E5D4E1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07E2-2A3E-449A-9BCE-7AF49733B6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65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D04-25B1-4D67-AB64-921DD0E5D4E1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07E2-2A3E-449A-9BCE-7AF49733B6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3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D04-25B1-4D67-AB64-921DD0E5D4E1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07E2-2A3E-449A-9BCE-7AF49733B6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86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D04-25B1-4D67-AB64-921DD0E5D4E1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07E2-2A3E-449A-9BCE-7AF49733B6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09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D04-25B1-4D67-AB64-921DD0E5D4E1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07E2-2A3E-449A-9BCE-7AF49733B6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52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D04-25B1-4D67-AB64-921DD0E5D4E1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07E2-2A3E-449A-9BCE-7AF49733B6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33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D04-25B1-4D67-AB64-921DD0E5D4E1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07E2-2A3E-449A-9BCE-7AF49733B6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69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D04-25B1-4D67-AB64-921DD0E5D4E1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07E2-2A3E-449A-9BCE-7AF49733B6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11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D04-25B1-4D67-AB64-921DD0E5D4E1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07E2-2A3E-449A-9BCE-7AF49733B6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90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C5D04-25B1-4D67-AB64-921DD0E5D4E1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B07E2-2A3E-449A-9BCE-7AF49733B6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9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94"/>
            <a:ext cx="3045125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7193"/>
            <a:ext cx="9144000" cy="956603"/>
          </a:xfrm>
        </p:spPr>
        <p:txBody>
          <a:bodyPr/>
          <a:lstStyle/>
          <a:p>
            <a:r>
              <a:rPr lang="en-US" b="1" u="sng" dirty="0" smtClean="0"/>
              <a:t>October </a:t>
            </a:r>
            <a:r>
              <a:rPr lang="en-US" b="1" u="sng" dirty="0" smtClean="0"/>
              <a:t>19, </a:t>
            </a:r>
            <a:r>
              <a:rPr lang="en-US" b="1" u="sng" dirty="0" smtClean="0"/>
              <a:t>2017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9297" y="836762"/>
            <a:ext cx="9612703" cy="5934974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Collect PDN </a:t>
            </a:r>
            <a:r>
              <a:rPr lang="en-US" sz="5400" dirty="0" smtClean="0"/>
              <a:t>Collect </a:t>
            </a:r>
            <a:r>
              <a:rPr lang="en-US" sz="5400" dirty="0" smtClean="0"/>
              <a:t>Clicker from Drawer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Take assigned seat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Complete </a:t>
            </a:r>
            <a:r>
              <a:rPr lang="en-US" sz="5400" dirty="0" smtClean="0"/>
              <a:t>PDN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650755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3540" y="-297"/>
            <a:ext cx="2406769" cy="685859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162" y="327804"/>
            <a:ext cx="5719313" cy="6288656"/>
          </a:xfrm>
        </p:spPr>
        <p:txBody>
          <a:bodyPr>
            <a:noAutofit/>
          </a:bodyPr>
          <a:lstStyle/>
          <a:p>
            <a:pPr algn="ctr"/>
            <a:r>
              <a:rPr lang="en-US" sz="6000" u="sng" dirty="0" smtClean="0"/>
              <a:t>6</a:t>
            </a:r>
            <a:r>
              <a:rPr lang="en-US" sz="6000" u="sng" baseline="30000" dirty="0" smtClean="0"/>
              <a:t>th</a:t>
            </a:r>
            <a:r>
              <a:rPr lang="en-US" sz="6000" u="sng" dirty="0" smtClean="0"/>
              <a:t> Grade</a:t>
            </a:r>
          </a:p>
          <a:p>
            <a:pPr algn="ctr"/>
            <a:r>
              <a:rPr lang="en-US" sz="6000" dirty="0" smtClean="0"/>
              <a:t>LO: We will compare / contrast the different types of energy.</a:t>
            </a:r>
            <a:endParaRPr lang="en-US" sz="6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16302" y="393940"/>
            <a:ext cx="5144219" cy="66164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u="sng" dirty="0" smtClean="0"/>
              <a:t>7</a:t>
            </a:r>
            <a:r>
              <a:rPr lang="en-US" sz="6000" u="sng" baseline="30000" dirty="0" smtClean="0"/>
              <a:t>th</a:t>
            </a:r>
            <a:r>
              <a:rPr lang="en-US" sz="6000" u="sng" dirty="0" smtClean="0"/>
              <a:t> Grade</a:t>
            </a:r>
          </a:p>
          <a:p>
            <a:pPr algn="ctr"/>
            <a:r>
              <a:rPr lang="en-US" sz="6000" dirty="0" smtClean="0"/>
              <a:t>LO: We will identify the structures and functions of the </a:t>
            </a:r>
            <a:r>
              <a:rPr lang="en-US" sz="6000" dirty="0" smtClean="0"/>
              <a:t>digestive system</a:t>
            </a:r>
            <a:r>
              <a:rPr lang="en-US" sz="6000" dirty="0" smtClean="0"/>
              <a:t>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7596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3540" y="-297"/>
            <a:ext cx="2406769" cy="6858594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392174" y="327804"/>
            <a:ext cx="5650301" cy="6288656"/>
          </a:xfrm>
        </p:spPr>
        <p:txBody>
          <a:bodyPr>
            <a:noAutofit/>
          </a:bodyPr>
          <a:lstStyle/>
          <a:p>
            <a:pPr algn="ctr"/>
            <a:r>
              <a:rPr lang="en-US" sz="6000" u="sng" dirty="0" smtClean="0"/>
              <a:t>6</a:t>
            </a:r>
            <a:r>
              <a:rPr lang="en-US" sz="6000" u="sng" baseline="30000" dirty="0" smtClean="0"/>
              <a:t>th</a:t>
            </a:r>
            <a:r>
              <a:rPr lang="en-US" sz="6000" u="sng" dirty="0" smtClean="0"/>
              <a:t> Grade</a:t>
            </a:r>
          </a:p>
          <a:p>
            <a:pPr algn="ctr"/>
            <a:r>
              <a:rPr lang="en-US" sz="6000" dirty="0" smtClean="0"/>
              <a:t>DOL: I will complete written assessment questions over types of energy.</a:t>
            </a:r>
            <a:endParaRPr lang="en-US" sz="6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6302" y="393940"/>
            <a:ext cx="5075207" cy="66164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u="sng" dirty="0" smtClean="0"/>
              <a:t>7</a:t>
            </a:r>
            <a:r>
              <a:rPr lang="en-US" sz="6000" u="sng" baseline="30000" dirty="0" smtClean="0"/>
              <a:t>th</a:t>
            </a:r>
            <a:r>
              <a:rPr lang="en-US" sz="6000" u="sng" dirty="0" smtClean="0"/>
              <a:t> Grade</a:t>
            </a:r>
          </a:p>
          <a:p>
            <a:pPr algn="ctr"/>
            <a:r>
              <a:rPr lang="en-US" sz="6000" dirty="0" smtClean="0"/>
              <a:t>DOL: I will identify the structures of the </a:t>
            </a:r>
            <a:r>
              <a:rPr lang="en-US" sz="6000" dirty="0" smtClean="0"/>
              <a:t>digestive </a:t>
            </a:r>
            <a:r>
              <a:rPr lang="en-US" sz="6000" dirty="0" smtClean="0"/>
              <a:t>system in an exit slip.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32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418053" y="327804"/>
            <a:ext cx="5624422" cy="6288656"/>
          </a:xfrm>
        </p:spPr>
        <p:txBody>
          <a:bodyPr>
            <a:noAutofit/>
          </a:bodyPr>
          <a:lstStyle/>
          <a:p>
            <a:pPr algn="ctr"/>
            <a:r>
              <a:rPr lang="en-US" sz="6000" u="sng" dirty="0" smtClean="0"/>
              <a:t>6</a:t>
            </a:r>
            <a:r>
              <a:rPr lang="en-US" sz="6000" u="sng" baseline="30000" dirty="0" smtClean="0"/>
              <a:t>th</a:t>
            </a:r>
            <a:r>
              <a:rPr lang="en-US" sz="6000" u="sng" dirty="0" smtClean="0"/>
              <a:t> Grade</a:t>
            </a:r>
          </a:p>
          <a:p>
            <a:pPr algn="ctr"/>
            <a:r>
              <a:rPr lang="en-US" sz="6000" dirty="0" smtClean="0"/>
              <a:t>1. </a:t>
            </a:r>
            <a:r>
              <a:rPr lang="en-US" sz="6000" dirty="0" smtClean="0"/>
              <a:t>PDN</a:t>
            </a:r>
            <a:endParaRPr lang="en-US" sz="6000" dirty="0" smtClean="0"/>
          </a:p>
          <a:p>
            <a:pPr algn="ctr"/>
            <a:r>
              <a:rPr lang="en-US" sz="6000" dirty="0" smtClean="0"/>
              <a:t>2. </a:t>
            </a:r>
            <a:r>
              <a:rPr lang="en-US" sz="6000" dirty="0" smtClean="0"/>
              <a:t>Flashlight Lab</a:t>
            </a:r>
            <a:endParaRPr lang="en-US" sz="6000" dirty="0" smtClean="0"/>
          </a:p>
          <a:p>
            <a:pPr algn="ctr"/>
            <a:r>
              <a:rPr lang="en-US" sz="6000" dirty="0" smtClean="0"/>
              <a:t>3. DOl</a:t>
            </a:r>
            <a:endParaRPr lang="en-US" sz="6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6302" y="393940"/>
            <a:ext cx="4859547" cy="66164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u="sng" dirty="0" smtClean="0"/>
              <a:t>7</a:t>
            </a:r>
            <a:r>
              <a:rPr lang="en-US" sz="6000" u="sng" baseline="30000" dirty="0" smtClean="0"/>
              <a:t>th</a:t>
            </a:r>
            <a:r>
              <a:rPr lang="en-US" sz="6000" u="sng" dirty="0" smtClean="0"/>
              <a:t> Grade</a:t>
            </a:r>
          </a:p>
          <a:p>
            <a:pPr algn="ctr"/>
            <a:r>
              <a:rPr lang="en-US" sz="6000" dirty="0" smtClean="0"/>
              <a:t>1. PDN</a:t>
            </a:r>
          </a:p>
          <a:p>
            <a:pPr marL="0" indent="0" algn="ctr">
              <a:buNone/>
            </a:pPr>
            <a:r>
              <a:rPr lang="en-US" sz="6000" dirty="0" smtClean="0"/>
              <a:t>2. Digestive </a:t>
            </a:r>
            <a:r>
              <a:rPr lang="en-US" sz="6000" dirty="0" smtClean="0"/>
              <a:t>System Foldable</a:t>
            </a:r>
          </a:p>
          <a:p>
            <a:pPr marL="0" indent="0" algn="ctr">
              <a:buNone/>
            </a:pPr>
            <a:r>
              <a:rPr lang="en-US" sz="6000" dirty="0"/>
              <a:t>3</a:t>
            </a:r>
            <a:r>
              <a:rPr lang="en-US" sz="6000" dirty="0" smtClean="0"/>
              <a:t>. </a:t>
            </a:r>
            <a:r>
              <a:rPr lang="en-US" sz="6000" dirty="0" smtClean="0"/>
              <a:t>DOL</a:t>
            </a:r>
            <a:endParaRPr lang="en-US" sz="6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3540" y="-297"/>
            <a:ext cx="2406769" cy="68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850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3540" y="-297"/>
            <a:ext cx="2406769" cy="6858594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418052" y="327804"/>
            <a:ext cx="5624423" cy="6288656"/>
          </a:xfrm>
        </p:spPr>
        <p:txBody>
          <a:bodyPr>
            <a:noAutofit/>
          </a:bodyPr>
          <a:lstStyle/>
          <a:p>
            <a:pPr algn="ctr"/>
            <a:r>
              <a:rPr lang="en-US" sz="6000" u="sng" dirty="0" smtClean="0"/>
              <a:t>6</a:t>
            </a:r>
            <a:r>
              <a:rPr lang="en-US" sz="6000" u="sng" baseline="30000" dirty="0" smtClean="0"/>
              <a:t>th</a:t>
            </a:r>
            <a:r>
              <a:rPr lang="en-US" sz="6000" u="sng" dirty="0" smtClean="0"/>
              <a:t> Grade</a:t>
            </a:r>
          </a:p>
          <a:p>
            <a:pPr algn="ctr"/>
            <a:r>
              <a:rPr lang="en-US" sz="4000" dirty="0" smtClean="0"/>
              <a:t>6.7 (A)  research and debate the advantages and disadvantages of using coal, oil, natural gas, nuclear power, biomass, wind, hydropower, geothermal, and solar resources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6303" y="393940"/>
            <a:ext cx="4911306" cy="66164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u="sng" dirty="0" smtClean="0"/>
              <a:t>7</a:t>
            </a:r>
            <a:r>
              <a:rPr lang="en-US" sz="6000" u="sng" baseline="30000" dirty="0" smtClean="0"/>
              <a:t>th</a:t>
            </a:r>
            <a:r>
              <a:rPr lang="en-US" sz="6000" u="sng" dirty="0" smtClean="0"/>
              <a:t> Grade</a:t>
            </a:r>
          </a:p>
          <a:p>
            <a:pPr algn="ctr"/>
            <a:r>
              <a:rPr lang="en-US" sz="3600" dirty="0" smtClean="0"/>
              <a:t>7.12 (B)  identify the main functions of the systems of the human organism, including the circulatory, respiratory, skeletal, muscular, digestive, excretory, reproductive, integumentary, nervous, and endocrine systems</a:t>
            </a:r>
          </a:p>
        </p:txBody>
      </p:sp>
    </p:spTree>
    <p:extLst>
      <p:ext uri="{BB962C8B-B14F-4D97-AF65-F5344CB8AC3E}">
        <p14:creationId xmlns:p14="http://schemas.microsoft.com/office/powerpoint/2010/main" val="711177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153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October 19, 2017</vt:lpstr>
      <vt:lpstr>PowerPoint Presentation</vt:lpstr>
      <vt:lpstr>PowerPoint Presentation</vt:lpstr>
      <vt:lpstr>PowerPoint Presentation</vt:lpstr>
      <vt:lpstr>PowerPoint Presentation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17, 2017</dc:title>
  <dc:creator>Pease, Katherine J</dc:creator>
  <cp:lastModifiedBy>Pease, Katherine J</cp:lastModifiedBy>
  <cp:revision>5</cp:revision>
  <cp:lastPrinted>2017-10-19T14:58:35Z</cp:lastPrinted>
  <dcterms:created xsi:type="dcterms:W3CDTF">2017-10-17T14:16:28Z</dcterms:created>
  <dcterms:modified xsi:type="dcterms:W3CDTF">2017-10-19T14:58:45Z</dcterms:modified>
</cp:coreProperties>
</file>