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6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330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1B97E-4BAC-4086-8B0B-CE9E51663A3C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172C9-B0B6-49FC-A013-4903A636C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35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172C9-B0B6-49FC-A013-4903A636CEE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228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5E195-C89C-4871-8AE9-903FDB8B6D9D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ZD3WlqtRyo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781" y="1056736"/>
            <a:ext cx="10409208" cy="4502989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48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Sharpen Pencil</a:t>
            </a:r>
          </a:p>
          <a:p>
            <a:pPr marL="457200" indent="-457200">
              <a:buAutoNum type="arabicPeriod"/>
            </a:pPr>
            <a:r>
              <a:rPr lang="en-US" sz="48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Collect PDN, textbook</a:t>
            </a:r>
          </a:p>
          <a:p>
            <a:pPr marL="457200" indent="-457200">
              <a:buAutoNum type="arabicPeriod"/>
            </a:pPr>
            <a:r>
              <a:rPr lang="en-US" sz="48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Sit in assigned seat</a:t>
            </a:r>
          </a:p>
          <a:p>
            <a:pPr marL="457200" indent="-457200">
              <a:buAutoNum type="arabicPeriod"/>
            </a:pPr>
            <a:r>
              <a:rPr lang="en-US" sz="48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Complete your PDN </a:t>
            </a:r>
            <a:endParaRPr lang="en-US" sz="48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1359" y="-1330864"/>
            <a:ext cx="9144000" cy="2387600"/>
          </a:xfrm>
        </p:spPr>
        <p:txBody>
          <a:bodyPr/>
          <a:lstStyle/>
          <a:p>
            <a:r>
              <a:rPr lang="en-US" dirty="0" smtClean="0"/>
              <a:t>October 19,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85" y="940280"/>
            <a:ext cx="11878573" cy="600398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Use the information gathered to create a poster over your assigned eco-region</a:t>
            </a:r>
          </a:p>
          <a:p>
            <a:r>
              <a:rPr lang="en-US" b="1" i="1" u="sng" dirty="0"/>
              <a:t>Poster must include…</a:t>
            </a:r>
          </a:p>
          <a:p>
            <a:r>
              <a:rPr lang="en-US" dirty="0"/>
              <a:t>Name of Ecoregion</a:t>
            </a:r>
          </a:p>
          <a:p>
            <a:r>
              <a:rPr lang="en-US" dirty="0"/>
              <a:t>Location of ecoregion on TX map : picture of map</a:t>
            </a:r>
          </a:p>
          <a:p>
            <a:r>
              <a:rPr lang="en-US" dirty="0"/>
              <a:t>Landscape (how it looks, what it is made up of) : picture of landscape with description</a:t>
            </a:r>
          </a:p>
          <a:p>
            <a:r>
              <a:rPr lang="en-US" dirty="0"/>
              <a:t>Climate (temperature/rainfall)</a:t>
            </a:r>
          </a:p>
          <a:p>
            <a:r>
              <a:rPr lang="en-US" dirty="0"/>
              <a:t>Types of animals / plants commonly found : 2 pictures, 1 animal/1plant</a:t>
            </a:r>
          </a:p>
          <a:p>
            <a:r>
              <a:rPr lang="en-US" dirty="0"/>
              <a:t>How (weathering / erosion / deposition) effect the landscape  : picture of one </a:t>
            </a:r>
          </a:p>
          <a:p>
            <a:r>
              <a:rPr lang="en-US" dirty="0"/>
              <a:t>Human Effects on the watershed in the region</a:t>
            </a:r>
          </a:p>
          <a:p>
            <a:r>
              <a:rPr lang="en-US" dirty="0"/>
              <a:t>Natural Disasters that are prone to occur</a:t>
            </a:r>
          </a:p>
          <a:p>
            <a:r>
              <a:rPr lang="en-US" dirty="0"/>
              <a:t>Damage Natural Disasters cause to the area: picture of natural disaster </a:t>
            </a:r>
            <a:r>
              <a:rPr lang="en-US" dirty="0" smtClean="0"/>
              <a:t>destruction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087" y="-186965"/>
            <a:ext cx="10515600" cy="1325563"/>
          </a:xfrm>
        </p:spPr>
        <p:txBody>
          <a:bodyPr/>
          <a:lstStyle/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Grade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20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876472" cy="4351338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https://youtu.be/JZD3WlqtRyo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6713" y="0"/>
            <a:ext cx="10515600" cy="1325563"/>
          </a:xfrm>
        </p:spPr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Video Clip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330123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85" y="-207034"/>
            <a:ext cx="12131615" cy="7203057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385" y="5402952"/>
            <a:ext cx="10515600" cy="1325563"/>
          </a:xfrm>
        </p:spPr>
        <p:txBody>
          <a:bodyPr/>
          <a:lstStyle/>
          <a:p>
            <a:r>
              <a:rPr lang="en-US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</a:t>
            </a:r>
            <a:r>
              <a:rPr lang="en-US" b="1" u="sng" baseline="30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b="1" u="sng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 Speed Triangle</a:t>
            </a:r>
            <a:endParaRPr lang="en-US" b="1" u="sng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603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1999" cy="697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354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0" y="776377"/>
            <a:ext cx="11353800" cy="5400586"/>
          </a:xfrm>
        </p:spPr>
        <p:txBody>
          <a:bodyPr>
            <a:normAutofit/>
          </a:bodyPr>
          <a:lstStyle/>
          <a:p>
            <a:pPr lvl="0"/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Collect 1 fryer model with vocabulary word already on it to complete.</a:t>
            </a:r>
          </a:p>
          <a:p>
            <a:pPr lvl="0"/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You will not have the same word as your neighbor</a:t>
            </a:r>
          </a:p>
          <a:p>
            <a:pPr lvl="0"/>
            <a:r>
              <a:rPr lang="en-US" sz="4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Please take your time, these will be hung up for others to see</a:t>
            </a:r>
            <a:endParaRPr lang="en-US" sz="40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91218" y="-230097"/>
            <a:ext cx="10515600" cy="1325563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/ 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 Grade PDN</a:t>
            </a:r>
            <a:endParaRPr lang="en-US" u="sng" dirty="0"/>
          </a:p>
        </p:txBody>
      </p:sp>
      <p:sp>
        <p:nvSpPr>
          <p:cNvPr id="2" name="Rectangle 1"/>
          <p:cNvSpPr/>
          <p:nvPr/>
        </p:nvSpPr>
        <p:spPr>
          <a:xfrm>
            <a:off x="4183810" y="4028536"/>
            <a:ext cx="7824159" cy="28294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stCxn id="2" idx="1"/>
            <a:endCxn id="2" idx="3"/>
          </p:cNvCxnSpPr>
          <p:nvPr/>
        </p:nvCxnSpPr>
        <p:spPr>
          <a:xfrm>
            <a:off x="4183810" y="5443268"/>
            <a:ext cx="78241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2" idx="1"/>
            <a:endCxn id="2" idx="3"/>
          </p:cNvCxnSpPr>
          <p:nvPr/>
        </p:nvCxnSpPr>
        <p:spPr>
          <a:xfrm>
            <a:off x="4183810" y="5443268"/>
            <a:ext cx="78241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2" idx="1"/>
            <a:endCxn id="2" idx="3"/>
          </p:cNvCxnSpPr>
          <p:nvPr/>
        </p:nvCxnSpPr>
        <p:spPr>
          <a:xfrm>
            <a:off x="4183810" y="5443268"/>
            <a:ext cx="78241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2" idx="0"/>
            <a:endCxn id="2" idx="2"/>
          </p:cNvCxnSpPr>
          <p:nvPr/>
        </p:nvCxnSpPr>
        <p:spPr>
          <a:xfrm>
            <a:off x="8095890" y="4028536"/>
            <a:ext cx="0" cy="2829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857998" y="4826254"/>
            <a:ext cx="2475782" cy="12340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37978" y="3924742"/>
            <a:ext cx="203934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Definition</a:t>
            </a:r>
          </a:p>
          <a:p>
            <a:pPr algn="ctr"/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From </a:t>
            </a:r>
          </a:p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book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424355" y="3932260"/>
            <a:ext cx="203934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Definition</a:t>
            </a:r>
          </a:p>
          <a:p>
            <a:pPr algn="ctr"/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 own</a:t>
            </a:r>
          </a:p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words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70371" y="5819028"/>
            <a:ext cx="155523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Picture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261745" y="5690428"/>
            <a:ext cx="271099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Example of </a:t>
            </a:r>
          </a:p>
          <a:p>
            <a:pPr algn="ctr"/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it is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289580" y="4904658"/>
            <a:ext cx="156966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Vocab</a:t>
            </a:r>
          </a:p>
          <a:p>
            <a:pPr algn="ctr"/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Word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2416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7787" y="0"/>
            <a:ext cx="3095625" cy="6790067"/>
          </a:xfrm>
          <a:prstGeom prst="rect">
            <a:avLst/>
          </a:prstGeom>
        </p:spPr>
      </p:pic>
      <p:sp>
        <p:nvSpPr>
          <p:cNvPr id="2" name="Title 1" title="Title and Content Layout with Chart"/>
          <p:cNvSpPr>
            <a:spLocks noGrp="1"/>
          </p:cNvSpPr>
          <p:nvPr>
            <p:ph type="title"/>
          </p:nvPr>
        </p:nvSpPr>
        <p:spPr>
          <a:xfrm>
            <a:off x="0" y="-299109"/>
            <a:ext cx="10515600" cy="1325563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TEK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45389"/>
            <a:ext cx="9402792" cy="5331574"/>
          </a:xfrm>
        </p:spPr>
        <p:txBody>
          <a:bodyPr>
            <a:noAutofit/>
          </a:bodyPr>
          <a:lstStyle/>
          <a:p>
            <a:r>
              <a:rPr lang="en-US" sz="38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7.8A: predict and describe how types of catastrophic events impact ecosystems such as floods, hurricanes, or </a:t>
            </a:r>
            <a:r>
              <a:rPr lang="en-US" sz="3800" dirty="0" err="1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tonadoes</a:t>
            </a:r>
            <a:endParaRPr lang="en-US" sz="3800" dirty="0" smtClean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r>
              <a:rPr lang="en-US" sz="38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7.8B: analyze the effects of weathering, erosion, and deposition on the environment in ecoregions of Texas</a:t>
            </a:r>
          </a:p>
          <a:p>
            <a:r>
              <a:rPr lang="en-US" sz="38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7.8C: model the effects of human activity on groundwater and surface water in a watershed.</a:t>
            </a:r>
            <a:endParaRPr lang="en-US" sz="38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7092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81" y="-238725"/>
            <a:ext cx="10515600" cy="1325563"/>
          </a:xfrm>
        </p:spPr>
        <p:txBody>
          <a:bodyPr/>
          <a:lstStyle/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Grade 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802256"/>
            <a:ext cx="12192000" cy="5934973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LO: We will create an informative presentation that interprets how wreathing, erosion, deposition, natural disasters and human impact on water effect Texas ecoregions.</a:t>
            </a:r>
          </a:p>
          <a:p>
            <a:pPr lvl="1"/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7.8A: predict and describe how types of catastrophic events impact ecosystems such as floods, hurricanes, or </a:t>
            </a:r>
            <a:r>
              <a:rPr lang="en-US" sz="3600" dirty="0" err="1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tonadoes</a:t>
            </a:r>
            <a:endParaRPr lang="en-US" sz="36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  <a:p>
            <a:pPr lvl="1"/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7.8B: analyze the effects of weathering, erosion, and deposition on the environment in ecoregions of Texas</a:t>
            </a:r>
          </a:p>
          <a:p>
            <a:pPr lvl="1"/>
            <a:r>
              <a:rPr lang="en-US" sz="3600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7.8C: model the effects of human activity on groundwater and surface water in a watershed.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38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7350"/>
            <a:ext cx="10515600" cy="1325563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DOL</a:t>
            </a:r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1221528" cy="4351338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 will complete an exit slip that will explain 5 new things I learned about TX ecoregions.</a:t>
            </a:r>
            <a:endParaRPr lang="en-US" sz="54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728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955" y="828136"/>
            <a:ext cx="12087045" cy="5348827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6.8C Calculate Average Speed using distance and time measurements</a:t>
            </a:r>
            <a:endParaRPr lang="en-US" sz="60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955" y="-204218"/>
            <a:ext cx="10515600" cy="1325563"/>
          </a:xfrm>
        </p:spPr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TEK</a:t>
            </a:r>
            <a:endParaRPr lang="en-US" u="sng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005" y="3303917"/>
            <a:ext cx="10533392" cy="337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161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528" y="819420"/>
            <a:ext cx="12019472" cy="6116218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LO: We will determine how to solve for average speed of an object in motion through completion of practice math problems.</a:t>
            </a:r>
          </a:p>
          <a:p>
            <a:pPr lvl="1"/>
            <a:r>
              <a:rPr lang="en-US" sz="54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TEK: 6.8C: Calculate average speed using distance and time measurements.</a:t>
            </a:r>
            <a:endParaRPr lang="en-US" sz="54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6328" y="-238724"/>
            <a:ext cx="10515600" cy="1325563"/>
          </a:xfrm>
        </p:spPr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LO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92878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1428562" cy="4351338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DOL: I will complete 5 written assessment questions over average speed via the all in clickers.</a:t>
            </a:r>
            <a:endParaRPr lang="en-US" sz="60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592" y="-281856"/>
            <a:ext cx="10515600" cy="1325563"/>
          </a:xfrm>
        </p:spPr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DOL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500710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8253" y="1014742"/>
            <a:ext cx="11247408" cy="4351338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If the speedometer in my car was broken, how could I figure out how fast the car was moving at an average speed in my trip to the mall?</a:t>
            </a:r>
            <a:endParaRPr lang="en-US" sz="5400" dirty="0"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0449" y="-161086"/>
            <a:ext cx="10515600" cy="1325563"/>
          </a:xfrm>
        </p:spPr>
        <p:txBody>
          <a:bodyPr/>
          <a:lstStyle/>
          <a:p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Grade Essential Question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1275" y="4209690"/>
            <a:ext cx="9750725" cy="253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189154"/>
      </p:ext>
    </p:extLst>
  </p:cSld>
  <p:clrMapOvr>
    <a:masterClrMapping/>
  </p:clrMapOvr>
</p:sld>
</file>

<file path=ppt/theme/theme1.xml><?xml version="1.0" encoding="utf-8"?>
<a:theme xmlns:a="http://schemas.openxmlformats.org/drawingml/2006/main" name="Melancholy abstract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lancholy abstract design template" id="{53D6E29E-BC16-4C15-929C-E5E8D3EE1C7C}" vid="{7719C5F9-D258-4D09-B252-90C1DAED72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CEFEFB8-71C6-4A9E-8EF9-0768355D7E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Melancholy abstract design slides</Template>
  <TotalTime>31</TotalTime>
  <Words>472</Words>
  <Application>Microsoft Office PowerPoint</Application>
  <PresentationFormat>Widescreen</PresentationFormat>
  <Paragraphs>56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Adobe Gothic Std B</vt:lpstr>
      <vt:lpstr>Arial</vt:lpstr>
      <vt:lpstr>Calibri</vt:lpstr>
      <vt:lpstr>Century Gothic</vt:lpstr>
      <vt:lpstr>Melancholy abstract design template</vt:lpstr>
      <vt:lpstr>October 19, 2016</vt:lpstr>
      <vt:lpstr>7th / 6th  Grade PDN</vt:lpstr>
      <vt:lpstr>7th Grade TEK</vt:lpstr>
      <vt:lpstr>7th Grade LO</vt:lpstr>
      <vt:lpstr>7th Grade DOL</vt:lpstr>
      <vt:lpstr>6th Grade TEK</vt:lpstr>
      <vt:lpstr>6th Grade LO</vt:lpstr>
      <vt:lpstr>6th Grade DOL</vt:lpstr>
      <vt:lpstr>6th Grade Essential Question</vt:lpstr>
      <vt:lpstr>7th Grade Project</vt:lpstr>
      <vt:lpstr>6th Grade Video Clip</vt:lpstr>
      <vt:lpstr>6th Grade Speed Triangle</vt:lpstr>
      <vt:lpstr>PowerPoint Presentation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October 19, 2016</dc:title>
  <dc:creator>Pease, Katherine J</dc:creator>
  <cp:keywords/>
  <cp:lastModifiedBy>Pease, Katherine J</cp:lastModifiedBy>
  <cp:revision>4</cp:revision>
  <dcterms:created xsi:type="dcterms:W3CDTF">2016-10-18T23:00:36Z</dcterms:created>
  <dcterms:modified xsi:type="dcterms:W3CDTF">2016-10-18T23:31:38Z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TC034605309991</vt:lpwstr>
  </property>
</Properties>
</file>